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58" r:id="rId5"/>
  </p:sldMasterIdLst>
  <p:notesMasterIdLst>
    <p:notesMasterId r:id="rId20"/>
  </p:notesMasterIdLst>
  <p:handoutMasterIdLst>
    <p:handoutMasterId r:id="rId21"/>
  </p:handoutMasterIdLst>
  <p:sldIdLst>
    <p:sldId id="334" r:id="rId6"/>
    <p:sldId id="316" r:id="rId7"/>
    <p:sldId id="337" r:id="rId8"/>
    <p:sldId id="342" r:id="rId9"/>
    <p:sldId id="344" r:id="rId10"/>
    <p:sldId id="351" r:id="rId11"/>
    <p:sldId id="338" r:id="rId12"/>
    <p:sldId id="348" r:id="rId13"/>
    <p:sldId id="349" r:id="rId14"/>
    <p:sldId id="339" r:id="rId15"/>
    <p:sldId id="350" r:id="rId16"/>
    <p:sldId id="346" r:id="rId17"/>
    <p:sldId id="345" r:id="rId18"/>
    <p:sldId id="335" r:id="rId19"/>
  </p:sldIdLst>
  <p:sldSz cx="12192000" cy="6858000"/>
  <p:notesSz cx="6858000" cy="9144000"/>
  <p:embeddedFontLst>
    <p:embeddedFont>
      <p:font typeface="Arial Black" panose="020B0604020202020204" pitchFamily="34" charset="0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14AD1"/>
    <a:srgbClr val="C70129"/>
    <a:srgbClr val="1A7FF8"/>
    <a:srgbClr val="5D8000"/>
    <a:srgbClr val="E5044F"/>
    <a:srgbClr val="FE066D"/>
    <a:srgbClr val="7E00FF"/>
    <a:srgbClr val="FFB600"/>
    <a:srgbClr val="70E6E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11" autoAdjust="0"/>
    <p:restoredTop sz="62925" autoAdjust="0"/>
  </p:normalViewPr>
  <p:slideViewPr>
    <p:cSldViewPr snapToGrid="0">
      <p:cViewPr varScale="1">
        <p:scale>
          <a:sx n="71" d="100"/>
          <a:sy n="71" d="100"/>
        </p:scale>
        <p:origin x="1632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D75635-BFCF-4B18-8258-E97982C8E963}" type="doc">
      <dgm:prSet loTypeId="urn:microsoft.com/office/officeart/2005/8/layout/cycle3" loCatId="cycle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6E2C3F09-9D45-42C0-A470-489171F047D7}">
      <dgm:prSet phldrT="[Text]"/>
      <dgm:spPr/>
      <dgm:t>
        <a:bodyPr/>
        <a:lstStyle/>
        <a:p>
          <a:r>
            <a:rPr lang="en-US" b="0" cap="none" spc="0" dirty="0" err="1">
              <a:ln w="0"/>
              <a:effectLst/>
            </a:rPr>
            <a:t>Evaluación</a:t>
          </a:r>
          <a:endParaRPr lang="en-US" b="0" cap="none" spc="0" dirty="0">
            <a:ln w="0"/>
            <a:effectLst/>
          </a:endParaRPr>
        </a:p>
      </dgm:t>
    </dgm:pt>
    <dgm:pt modelId="{10064E84-6F0F-4969-AB1A-6C53C46726F3}" type="parTrans" cxnId="{3D2221A9-44BE-41BC-8803-CA6EC8E8B9F9}">
      <dgm:prSet/>
      <dgm:spPr/>
      <dgm:t>
        <a:bodyPr/>
        <a:lstStyle/>
        <a:p>
          <a:endParaRPr lang="en-US" b="0" cap="none" spc="0">
            <a:ln w="0">
              <a:noFill/>
            </a:ln>
            <a:solidFill>
              <a:schemeClr val="accent1"/>
            </a:solidFill>
            <a:effectLst/>
          </a:endParaRPr>
        </a:p>
      </dgm:t>
    </dgm:pt>
    <dgm:pt modelId="{4AD178B2-45B0-42F5-A215-A51AB39008C1}" type="sibTrans" cxnId="{3D2221A9-44BE-41BC-8803-CA6EC8E8B9F9}">
      <dgm:prSet/>
      <dgm:spPr/>
      <dgm:t>
        <a:bodyPr/>
        <a:lstStyle/>
        <a:p>
          <a:endParaRPr lang="en-US" b="0" cap="none" spc="0">
            <a:ln w="0">
              <a:noFill/>
            </a:ln>
            <a:solidFill>
              <a:schemeClr val="accent1"/>
            </a:solidFill>
            <a:effectLst/>
          </a:endParaRPr>
        </a:p>
      </dgm:t>
    </dgm:pt>
    <dgm:pt modelId="{11550C0B-F6AD-4BAA-BEFD-F3F8751DD52B}">
      <dgm:prSet phldrT="[Text]"/>
      <dgm:spPr/>
      <dgm:t>
        <a:bodyPr/>
        <a:lstStyle/>
        <a:p>
          <a:r>
            <a:rPr lang="en-US" b="0" cap="none" spc="0">
              <a:ln w="0"/>
              <a:effectLst/>
            </a:rPr>
            <a:t>Entrenamiento</a:t>
          </a:r>
          <a:endParaRPr lang="en-US" b="0" cap="none" spc="0" dirty="0">
            <a:ln w="0"/>
            <a:effectLst/>
          </a:endParaRPr>
        </a:p>
      </dgm:t>
    </dgm:pt>
    <dgm:pt modelId="{87BA28AA-0195-4B4E-B711-72A6476052E2}" type="sibTrans" cxnId="{FE3F2E66-C290-4CC6-A1E6-6A89909F661E}">
      <dgm:prSet/>
      <dgm:spPr/>
      <dgm:t>
        <a:bodyPr/>
        <a:lstStyle/>
        <a:p>
          <a:endParaRPr lang="en-US" b="0" cap="none" spc="0">
            <a:ln w="0">
              <a:noFill/>
            </a:ln>
            <a:solidFill>
              <a:schemeClr val="accent1"/>
            </a:solidFill>
            <a:effectLst/>
          </a:endParaRPr>
        </a:p>
      </dgm:t>
    </dgm:pt>
    <dgm:pt modelId="{F1D8FA80-FACD-4C06-97EC-555FCF744F55}" type="parTrans" cxnId="{FE3F2E66-C290-4CC6-A1E6-6A89909F661E}">
      <dgm:prSet/>
      <dgm:spPr/>
      <dgm:t>
        <a:bodyPr/>
        <a:lstStyle/>
        <a:p>
          <a:endParaRPr lang="en-US" b="0" cap="none" spc="0">
            <a:ln w="0">
              <a:noFill/>
            </a:ln>
            <a:solidFill>
              <a:schemeClr val="accent1"/>
            </a:solidFill>
            <a:effectLst/>
          </a:endParaRPr>
        </a:p>
      </dgm:t>
    </dgm:pt>
    <dgm:pt modelId="{47ED219F-05D8-41C1-BCE5-D15B68E71058}">
      <dgm:prSet phldrT="[Text]"/>
      <dgm:spPr/>
      <dgm:t>
        <a:bodyPr/>
        <a:lstStyle/>
        <a:p>
          <a:r>
            <a:rPr lang="en-US" b="0" cap="none" spc="0" dirty="0" err="1">
              <a:ln w="0"/>
              <a:effectLst/>
            </a:rPr>
            <a:t>Elección</a:t>
          </a:r>
          <a:r>
            <a:rPr lang="en-US" b="0" cap="none" spc="0" dirty="0">
              <a:ln w="0"/>
              <a:effectLst/>
            </a:rPr>
            <a:t> del </a:t>
          </a:r>
          <a:r>
            <a:rPr lang="en-US" b="0" cap="none" spc="0" dirty="0" err="1">
              <a:ln w="0"/>
              <a:effectLst/>
            </a:rPr>
            <a:t>modelo</a:t>
          </a:r>
          <a:r>
            <a:rPr lang="en-US" b="0" cap="none" spc="0" dirty="0">
              <a:ln w="0"/>
              <a:effectLst/>
            </a:rPr>
            <a:t> y </a:t>
          </a:r>
          <a:r>
            <a:rPr lang="en-US" b="0" cap="none" spc="0" dirty="0" err="1">
              <a:ln w="0"/>
              <a:effectLst/>
            </a:rPr>
            <a:t>parámetros</a:t>
          </a:r>
          <a:r>
            <a:rPr lang="en-US" b="0" cap="none" spc="0" dirty="0">
              <a:ln w="0"/>
              <a:effectLst/>
            </a:rPr>
            <a:t>: Random Forest, SVM, Neural Net, </a:t>
          </a:r>
          <a:r>
            <a:rPr lang="en-US" b="0" cap="none" spc="0" dirty="0" err="1">
              <a:ln w="0"/>
              <a:effectLst/>
            </a:rPr>
            <a:t>etc</a:t>
          </a:r>
          <a:r>
            <a:rPr lang="en-US" b="0" cap="none" spc="0" dirty="0">
              <a:ln w="0"/>
              <a:effectLst/>
            </a:rPr>
            <a:t>…</a:t>
          </a:r>
        </a:p>
      </dgm:t>
    </dgm:pt>
    <dgm:pt modelId="{2E5F080D-3537-4B6F-AFD2-B92C91DBF8E3}" type="sibTrans" cxnId="{D32573F3-BE41-46F3-8BCA-07C7A455E51A}">
      <dgm:prSet/>
      <dgm:spPr/>
      <dgm:t>
        <a:bodyPr/>
        <a:lstStyle/>
        <a:p>
          <a:endParaRPr lang="en-US" b="0" cap="none" spc="0">
            <a:ln w="0">
              <a:noFill/>
            </a:ln>
            <a:solidFill>
              <a:schemeClr val="accent1"/>
            </a:solidFill>
            <a:effectLst/>
          </a:endParaRPr>
        </a:p>
      </dgm:t>
    </dgm:pt>
    <dgm:pt modelId="{FD404812-337F-4111-98A0-EC1B80905A1B}" type="parTrans" cxnId="{D32573F3-BE41-46F3-8BCA-07C7A455E51A}">
      <dgm:prSet/>
      <dgm:spPr/>
      <dgm:t>
        <a:bodyPr/>
        <a:lstStyle/>
        <a:p>
          <a:endParaRPr lang="en-US" b="0" cap="none" spc="0">
            <a:ln w="0">
              <a:noFill/>
            </a:ln>
            <a:solidFill>
              <a:schemeClr val="accent1"/>
            </a:solidFill>
            <a:effectLst/>
          </a:endParaRPr>
        </a:p>
      </dgm:t>
    </dgm:pt>
    <dgm:pt modelId="{55B24DD9-B1F4-4DAB-9FAF-B8E7976CB741}">
      <dgm:prSet phldrT="[Text]"/>
      <dgm:spPr/>
      <dgm:t>
        <a:bodyPr/>
        <a:lstStyle/>
        <a:p>
          <a:r>
            <a:rPr lang="en-US" b="0" cap="none" spc="0" dirty="0">
              <a:ln w="0"/>
              <a:effectLst/>
            </a:rPr>
            <a:t>División de </a:t>
          </a:r>
          <a:r>
            <a:rPr lang="en-US" b="0" cap="none" spc="0" dirty="0" err="1">
              <a:ln w="0"/>
              <a:effectLst/>
            </a:rPr>
            <a:t>los</a:t>
          </a:r>
          <a:r>
            <a:rPr lang="en-US" b="0" cap="none" spc="0" dirty="0">
              <a:ln w="0"/>
              <a:effectLst/>
            </a:rPr>
            <a:t> </a:t>
          </a:r>
          <a:r>
            <a:rPr lang="en-US" b="0" cap="none" spc="0" dirty="0" err="1">
              <a:ln w="0"/>
              <a:effectLst/>
            </a:rPr>
            <a:t>datos</a:t>
          </a:r>
          <a:r>
            <a:rPr lang="en-US" b="0" cap="none" spc="0" dirty="0">
              <a:ln w="0"/>
              <a:effectLst/>
            </a:rPr>
            <a:t> </a:t>
          </a:r>
          <a:r>
            <a:rPr lang="en-US" b="0" cap="none" spc="0" dirty="0" err="1">
              <a:ln w="0"/>
              <a:effectLst/>
            </a:rPr>
            <a:t>en</a:t>
          </a:r>
          <a:r>
            <a:rPr lang="en-US" b="0" cap="none" spc="0">
              <a:ln w="0"/>
              <a:effectLst/>
            </a:rPr>
            <a:t> conjuntos de </a:t>
          </a:r>
          <a:r>
            <a:rPr lang="en-US" b="0" cap="none" spc="0" dirty="0" err="1">
              <a:ln w="0"/>
              <a:effectLst/>
            </a:rPr>
            <a:t>entrenamiento</a:t>
          </a:r>
          <a:r>
            <a:rPr lang="en-US" b="0" cap="none" spc="0" dirty="0">
              <a:ln w="0"/>
              <a:effectLst/>
            </a:rPr>
            <a:t>, </a:t>
          </a:r>
          <a:r>
            <a:rPr lang="en-US" b="0" cap="none" spc="0" dirty="0" err="1">
              <a:ln w="0"/>
              <a:effectLst/>
            </a:rPr>
            <a:t>validación</a:t>
          </a:r>
          <a:r>
            <a:rPr lang="en-US" b="0" cap="none" spc="0" dirty="0">
              <a:ln w="0"/>
              <a:effectLst/>
            </a:rPr>
            <a:t> y test</a:t>
          </a:r>
        </a:p>
      </dgm:t>
    </dgm:pt>
    <dgm:pt modelId="{CC675015-B539-416E-9886-31447775F381}" type="sibTrans" cxnId="{2169225D-330A-49EA-93DE-77E2821BBD06}">
      <dgm:prSet/>
      <dgm:spPr/>
      <dgm:t>
        <a:bodyPr/>
        <a:lstStyle/>
        <a:p>
          <a:endParaRPr lang="en-US" b="0" cap="none" spc="0">
            <a:ln w="0">
              <a:noFill/>
            </a:ln>
            <a:solidFill>
              <a:schemeClr val="accent1"/>
            </a:solidFill>
            <a:effectLst/>
          </a:endParaRPr>
        </a:p>
      </dgm:t>
    </dgm:pt>
    <dgm:pt modelId="{D85A5B21-AE9B-4D9B-9288-A94B260A4F58}" type="parTrans" cxnId="{2169225D-330A-49EA-93DE-77E2821BBD06}">
      <dgm:prSet/>
      <dgm:spPr/>
      <dgm:t>
        <a:bodyPr/>
        <a:lstStyle/>
        <a:p>
          <a:endParaRPr lang="en-US" b="0" cap="none" spc="0">
            <a:ln w="0">
              <a:noFill/>
            </a:ln>
            <a:solidFill>
              <a:schemeClr val="accent1"/>
            </a:solidFill>
            <a:effectLst/>
          </a:endParaRPr>
        </a:p>
      </dgm:t>
    </dgm:pt>
    <dgm:pt modelId="{3CB87B03-895E-44CB-A09D-22AF91DCC86B}">
      <dgm:prSet phldrT="[Text]"/>
      <dgm:spPr/>
      <dgm:t>
        <a:bodyPr/>
        <a:lstStyle/>
        <a:p>
          <a:r>
            <a:rPr lang="en-US" b="0" cap="none" spc="0" dirty="0" err="1">
              <a:ln w="0"/>
              <a:effectLst/>
            </a:rPr>
            <a:t>Tratamiento</a:t>
          </a:r>
          <a:r>
            <a:rPr lang="en-US" b="0" cap="none" spc="0" dirty="0">
              <a:ln w="0"/>
              <a:effectLst/>
            </a:rPr>
            <a:t> de </a:t>
          </a:r>
          <a:r>
            <a:rPr lang="en-US" b="0" cap="none" spc="0" dirty="0" err="1">
              <a:ln w="0"/>
              <a:effectLst/>
            </a:rPr>
            <a:t>datos</a:t>
          </a:r>
          <a:r>
            <a:rPr lang="en-US" b="0" cap="none" spc="0" dirty="0">
              <a:ln w="0"/>
              <a:effectLst/>
            </a:rPr>
            <a:t>: </a:t>
          </a:r>
          <a:r>
            <a:rPr lang="en-US" b="0" cap="none" spc="0" dirty="0" err="1">
              <a:ln w="0"/>
              <a:effectLst/>
            </a:rPr>
            <a:t>selección</a:t>
          </a:r>
          <a:r>
            <a:rPr lang="en-US" b="0" cap="none" spc="0" dirty="0">
              <a:ln w="0"/>
              <a:effectLst/>
            </a:rPr>
            <a:t> de labels, </a:t>
          </a:r>
          <a:r>
            <a:rPr lang="en-US" b="0" cap="none" spc="0" dirty="0" err="1">
              <a:ln w="0"/>
              <a:effectLst/>
            </a:rPr>
            <a:t>normalización</a:t>
          </a:r>
          <a:r>
            <a:rPr lang="en-US" b="0" cap="none" spc="0" dirty="0">
              <a:ln w="0"/>
              <a:effectLst/>
            </a:rPr>
            <a:t>, </a:t>
          </a:r>
          <a:r>
            <a:rPr lang="en-US" b="0" cap="none" spc="0" dirty="0" err="1">
              <a:ln w="0"/>
              <a:effectLst/>
            </a:rPr>
            <a:t>categorización</a:t>
          </a:r>
          <a:r>
            <a:rPr lang="en-US" b="0" cap="none" spc="0" dirty="0">
              <a:ln w="0"/>
              <a:effectLst/>
            </a:rPr>
            <a:t>, </a:t>
          </a:r>
          <a:r>
            <a:rPr lang="en-US" b="0" cap="none" spc="0" dirty="0" err="1">
              <a:ln w="0"/>
              <a:effectLst/>
            </a:rPr>
            <a:t>etc</a:t>
          </a:r>
          <a:r>
            <a:rPr lang="en-US" b="0" cap="none" spc="0" dirty="0">
              <a:ln w="0"/>
              <a:effectLst/>
            </a:rPr>
            <a:t>…</a:t>
          </a:r>
        </a:p>
      </dgm:t>
    </dgm:pt>
    <dgm:pt modelId="{B28C9D54-2C33-4F1F-997B-A80B69B82ADE}" type="sibTrans" cxnId="{9955DCF2-02D3-4F38-970A-093F39DE732E}">
      <dgm:prSet/>
      <dgm:spPr/>
      <dgm:t>
        <a:bodyPr/>
        <a:lstStyle/>
        <a:p>
          <a:endParaRPr lang="en-US" b="0" cap="none" spc="0">
            <a:ln w="0">
              <a:noFill/>
            </a:ln>
            <a:solidFill>
              <a:schemeClr val="accent1"/>
            </a:solidFill>
            <a:effectLst/>
          </a:endParaRPr>
        </a:p>
      </dgm:t>
    </dgm:pt>
    <dgm:pt modelId="{CAFB62AE-26DC-4AFF-8A3E-BC47E7C820A7}" type="parTrans" cxnId="{9955DCF2-02D3-4F38-970A-093F39DE732E}">
      <dgm:prSet/>
      <dgm:spPr/>
      <dgm:t>
        <a:bodyPr/>
        <a:lstStyle/>
        <a:p>
          <a:endParaRPr lang="en-US" b="0" cap="none" spc="0">
            <a:ln w="0">
              <a:noFill/>
            </a:ln>
            <a:solidFill>
              <a:schemeClr val="accent1"/>
            </a:solidFill>
            <a:effectLst/>
          </a:endParaRPr>
        </a:p>
      </dgm:t>
    </dgm:pt>
    <dgm:pt modelId="{77C22F8E-AA8A-4704-ACC8-A56F88AC61D2}" type="pres">
      <dgm:prSet presAssocID="{6BD75635-BFCF-4B18-8258-E97982C8E963}" presName="Name0" presStyleCnt="0">
        <dgm:presLayoutVars>
          <dgm:dir/>
          <dgm:resizeHandles val="exact"/>
        </dgm:presLayoutVars>
      </dgm:prSet>
      <dgm:spPr/>
    </dgm:pt>
    <dgm:pt modelId="{A7BB3BC6-5173-49C6-B00C-89295B242CA0}" type="pres">
      <dgm:prSet presAssocID="{6BD75635-BFCF-4B18-8258-E97982C8E963}" presName="cycle" presStyleCnt="0"/>
      <dgm:spPr/>
    </dgm:pt>
    <dgm:pt modelId="{D1EB2BAB-4FB6-4380-9168-38E5A31DDF88}" type="pres">
      <dgm:prSet presAssocID="{3CB87B03-895E-44CB-A09D-22AF91DCC86B}" presName="nodeFirstNode" presStyleLbl="node1" presStyleIdx="0" presStyleCnt="5" custScaleX="104693" custScaleY="101296">
        <dgm:presLayoutVars>
          <dgm:bulletEnabled val="1"/>
        </dgm:presLayoutVars>
      </dgm:prSet>
      <dgm:spPr>
        <a:prstGeom prst="rect">
          <a:avLst/>
        </a:prstGeom>
      </dgm:spPr>
    </dgm:pt>
    <dgm:pt modelId="{C097C860-6EEB-42F0-B45C-953E4EA99F98}" type="pres">
      <dgm:prSet presAssocID="{B28C9D54-2C33-4F1F-997B-A80B69B82ADE}" presName="sibTransFirstNode" presStyleLbl="bgShp" presStyleIdx="0" presStyleCnt="1"/>
      <dgm:spPr/>
    </dgm:pt>
    <dgm:pt modelId="{96C2196D-D589-40C9-BF45-56C5894105D5}" type="pres">
      <dgm:prSet presAssocID="{55B24DD9-B1F4-4DAB-9FAF-B8E7976CB741}" presName="nodeFollowingNodes" presStyleLbl="node1" presStyleIdx="1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0FC155B7-1BB3-43DC-A7F5-A085C069B504}" type="pres">
      <dgm:prSet presAssocID="{47ED219F-05D8-41C1-BCE5-D15B68E71058}" presName="nodeFollowingNodes" presStyleLbl="node1" presStyleIdx="2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38EF4AD6-31D8-4F69-8025-75CC5EABCF9F}" type="pres">
      <dgm:prSet presAssocID="{11550C0B-F6AD-4BAA-BEFD-F3F8751DD52B}" presName="nodeFollowingNodes" presStyleLbl="node1" presStyleIdx="3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98B81DA0-F8FF-43D2-B55A-EE6FAE8C6EA5}" type="pres">
      <dgm:prSet presAssocID="{6E2C3F09-9D45-42C0-A470-489171F047D7}" presName="nodeFollowingNodes" presStyleLbl="node1" presStyleIdx="4" presStyleCnt="5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53F30236-624E-4954-8B26-A02E904AA7FE}" type="presOf" srcId="{6E2C3F09-9D45-42C0-A470-489171F047D7}" destId="{98B81DA0-F8FF-43D2-B55A-EE6FAE8C6EA5}" srcOrd="0" destOrd="0" presId="urn:microsoft.com/office/officeart/2005/8/layout/cycle3"/>
    <dgm:cxn modelId="{59538445-B911-44F0-A370-E50C232CBF7F}" type="presOf" srcId="{B28C9D54-2C33-4F1F-997B-A80B69B82ADE}" destId="{C097C860-6EEB-42F0-B45C-953E4EA99F98}" srcOrd="0" destOrd="0" presId="urn:microsoft.com/office/officeart/2005/8/layout/cycle3"/>
    <dgm:cxn modelId="{2169225D-330A-49EA-93DE-77E2821BBD06}" srcId="{6BD75635-BFCF-4B18-8258-E97982C8E963}" destId="{55B24DD9-B1F4-4DAB-9FAF-B8E7976CB741}" srcOrd="1" destOrd="0" parTransId="{D85A5B21-AE9B-4D9B-9288-A94B260A4F58}" sibTransId="{CC675015-B539-416E-9886-31447775F381}"/>
    <dgm:cxn modelId="{ED41C25D-3AF7-4008-96D0-BE13A0051B18}" type="presOf" srcId="{47ED219F-05D8-41C1-BCE5-D15B68E71058}" destId="{0FC155B7-1BB3-43DC-A7F5-A085C069B504}" srcOrd="0" destOrd="0" presId="urn:microsoft.com/office/officeart/2005/8/layout/cycle3"/>
    <dgm:cxn modelId="{FE3F2E66-C290-4CC6-A1E6-6A89909F661E}" srcId="{6BD75635-BFCF-4B18-8258-E97982C8E963}" destId="{11550C0B-F6AD-4BAA-BEFD-F3F8751DD52B}" srcOrd="3" destOrd="0" parTransId="{F1D8FA80-FACD-4C06-97EC-555FCF744F55}" sibTransId="{87BA28AA-0195-4B4E-B711-72A6476052E2}"/>
    <dgm:cxn modelId="{142D4F72-5023-473D-B3E5-B4F53B860FC0}" type="presOf" srcId="{55B24DD9-B1F4-4DAB-9FAF-B8E7976CB741}" destId="{96C2196D-D589-40C9-BF45-56C5894105D5}" srcOrd="0" destOrd="0" presId="urn:microsoft.com/office/officeart/2005/8/layout/cycle3"/>
    <dgm:cxn modelId="{6E9E4986-F090-4635-AC32-6253630000B2}" type="presOf" srcId="{11550C0B-F6AD-4BAA-BEFD-F3F8751DD52B}" destId="{38EF4AD6-31D8-4F69-8025-75CC5EABCF9F}" srcOrd="0" destOrd="0" presId="urn:microsoft.com/office/officeart/2005/8/layout/cycle3"/>
    <dgm:cxn modelId="{3D2221A9-44BE-41BC-8803-CA6EC8E8B9F9}" srcId="{6BD75635-BFCF-4B18-8258-E97982C8E963}" destId="{6E2C3F09-9D45-42C0-A470-489171F047D7}" srcOrd="4" destOrd="0" parTransId="{10064E84-6F0F-4969-AB1A-6C53C46726F3}" sibTransId="{4AD178B2-45B0-42F5-A215-A51AB39008C1}"/>
    <dgm:cxn modelId="{966C56B1-6DA2-4899-B4BA-1F852A16E7B0}" type="presOf" srcId="{3CB87B03-895E-44CB-A09D-22AF91DCC86B}" destId="{D1EB2BAB-4FB6-4380-9168-38E5A31DDF88}" srcOrd="0" destOrd="0" presId="urn:microsoft.com/office/officeart/2005/8/layout/cycle3"/>
    <dgm:cxn modelId="{1C53A1D0-C00F-4EF6-8E0D-34A1AC4298A5}" type="presOf" srcId="{6BD75635-BFCF-4B18-8258-E97982C8E963}" destId="{77C22F8E-AA8A-4704-ACC8-A56F88AC61D2}" srcOrd="0" destOrd="0" presId="urn:microsoft.com/office/officeart/2005/8/layout/cycle3"/>
    <dgm:cxn modelId="{9955DCF2-02D3-4F38-970A-093F39DE732E}" srcId="{6BD75635-BFCF-4B18-8258-E97982C8E963}" destId="{3CB87B03-895E-44CB-A09D-22AF91DCC86B}" srcOrd="0" destOrd="0" parTransId="{CAFB62AE-26DC-4AFF-8A3E-BC47E7C820A7}" sibTransId="{B28C9D54-2C33-4F1F-997B-A80B69B82ADE}"/>
    <dgm:cxn modelId="{D32573F3-BE41-46F3-8BCA-07C7A455E51A}" srcId="{6BD75635-BFCF-4B18-8258-E97982C8E963}" destId="{47ED219F-05D8-41C1-BCE5-D15B68E71058}" srcOrd="2" destOrd="0" parTransId="{FD404812-337F-4111-98A0-EC1B80905A1B}" sibTransId="{2E5F080D-3537-4B6F-AFD2-B92C91DBF8E3}"/>
    <dgm:cxn modelId="{9B57E4D5-F46B-4EBC-AC91-3A1E358CBC8A}" type="presParOf" srcId="{77C22F8E-AA8A-4704-ACC8-A56F88AC61D2}" destId="{A7BB3BC6-5173-49C6-B00C-89295B242CA0}" srcOrd="0" destOrd="0" presId="urn:microsoft.com/office/officeart/2005/8/layout/cycle3"/>
    <dgm:cxn modelId="{CFB44D90-09EF-483F-9099-36598CAE0A8E}" type="presParOf" srcId="{A7BB3BC6-5173-49C6-B00C-89295B242CA0}" destId="{D1EB2BAB-4FB6-4380-9168-38E5A31DDF88}" srcOrd="0" destOrd="0" presId="urn:microsoft.com/office/officeart/2005/8/layout/cycle3"/>
    <dgm:cxn modelId="{9978DAC3-3830-4AE6-AF9D-F29DE2FABB52}" type="presParOf" srcId="{A7BB3BC6-5173-49C6-B00C-89295B242CA0}" destId="{C097C860-6EEB-42F0-B45C-953E4EA99F98}" srcOrd="1" destOrd="0" presId="urn:microsoft.com/office/officeart/2005/8/layout/cycle3"/>
    <dgm:cxn modelId="{79643B56-C059-4A76-8762-C2CE6D6A2E08}" type="presParOf" srcId="{A7BB3BC6-5173-49C6-B00C-89295B242CA0}" destId="{96C2196D-D589-40C9-BF45-56C5894105D5}" srcOrd="2" destOrd="0" presId="urn:microsoft.com/office/officeart/2005/8/layout/cycle3"/>
    <dgm:cxn modelId="{8610FCF4-DE61-4892-BC93-D6A6BF3A17F0}" type="presParOf" srcId="{A7BB3BC6-5173-49C6-B00C-89295B242CA0}" destId="{0FC155B7-1BB3-43DC-A7F5-A085C069B504}" srcOrd="3" destOrd="0" presId="urn:microsoft.com/office/officeart/2005/8/layout/cycle3"/>
    <dgm:cxn modelId="{A5286AB6-F42E-42B7-964C-618092CA6917}" type="presParOf" srcId="{A7BB3BC6-5173-49C6-B00C-89295B242CA0}" destId="{38EF4AD6-31D8-4F69-8025-75CC5EABCF9F}" srcOrd="4" destOrd="0" presId="urn:microsoft.com/office/officeart/2005/8/layout/cycle3"/>
    <dgm:cxn modelId="{2B19D6B0-081A-44B8-A094-EA9667E1F73F}" type="presParOf" srcId="{A7BB3BC6-5173-49C6-B00C-89295B242CA0}" destId="{98B81DA0-F8FF-43D2-B55A-EE6FAE8C6EA5}" srcOrd="5" destOrd="0" presId="urn:microsoft.com/office/officeart/2005/8/layout/cycle3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97C860-6EEB-42F0-B45C-953E4EA99F98}">
      <dsp:nvSpPr>
        <dsp:cNvPr id="0" name=""/>
        <dsp:cNvSpPr/>
      </dsp:nvSpPr>
      <dsp:spPr>
        <a:xfrm>
          <a:off x="827265" y="-44632"/>
          <a:ext cx="3921793" cy="3921793"/>
        </a:xfrm>
        <a:prstGeom prst="circularArrow">
          <a:avLst>
            <a:gd name="adj1" fmla="val 5544"/>
            <a:gd name="adj2" fmla="val 330680"/>
            <a:gd name="adj3" fmla="val 13726169"/>
            <a:gd name="adj4" fmla="val 17416320"/>
            <a:gd name="adj5" fmla="val 5757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EB2BAB-4FB6-4380-9168-38E5A31DDF88}">
      <dsp:nvSpPr>
        <dsp:cNvPr id="0" name=""/>
        <dsp:cNvSpPr/>
      </dsp:nvSpPr>
      <dsp:spPr>
        <a:xfrm>
          <a:off x="1850315" y="-2236"/>
          <a:ext cx="1875692" cy="9074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cap="none" spc="0" dirty="0" err="1">
              <a:ln w="0"/>
              <a:effectLst/>
            </a:rPr>
            <a:t>Tratamiento</a:t>
          </a:r>
          <a:r>
            <a:rPr lang="en-US" sz="1300" b="0" kern="1200" cap="none" spc="0" dirty="0">
              <a:ln w="0"/>
              <a:effectLst/>
            </a:rPr>
            <a:t> de </a:t>
          </a:r>
          <a:r>
            <a:rPr lang="en-US" sz="1300" b="0" kern="1200" cap="none" spc="0" dirty="0" err="1">
              <a:ln w="0"/>
              <a:effectLst/>
            </a:rPr>
            <a:t>datos</a:t>
          </a:r>
          <a:r>
            <a:rPr lang="en-US" sz="1300" b="0" kern="1200" cap="none" spc="0" dirty="0">
              <a:ln w="0"/>
              <a:effectLst/>
            </a:rPr>
            <a:t>: </a:t>
          </a:r>
          <a:r>
            <a:rPr lang="en-US" sz="1300" b="0" kern="1200" cap="none" spc="0" dirty="0" err="1">
              <a:ln w="0"/>
              <a:effectLst/>
            </a:rPr>
            <a:t>selección</a:t>
          </a:r>
          <a:r>
            <a:rPr lang="en-US" sz="1300" b="0" kern="1200" cap="none" spc="0" dirty="0">
              <a:ln w="0"/>
              <a:effectLst/>
            </a:rPr>
            <a:t> de labels, </a:t>
          </a:r>
          <a:r>
            <a:rPr lang="en-US" sz="1300" b="0" kern="1200" cap="none" spc="0" dirty="0" err="1">
              <a:ln w="0"/>
              <a:effectLst/>
            </a:rPr>
            <a:t>normalización</a:t>
          </a:r>
          <a:r>
            <a:rPr lang="en-US" sz="1300" b="0" kern="1200" cap="none" spc="0" dirty="0">
              <a:ln w="0"/>
              <a:effectLst/>
            </a:rPr>
            <a:t>, </a:t>
          </a:r>
          <a:r>
            <a:rPr lang="en-US" sz="1300" b="0" kern="1200" cap="none" spc="0" dirty="0" err="1">
              <a:ln w="0"/>
              <a:effectLst/>
            </a:rPr>
            <a:t>categorización</a:t>
          </a:r>
          <a:r>
            <a:rPr lang="en-US" sz="1300" b="0" kern="1200" cap="none" spc="0" dirty="0">
              <a:ln w="0"/>
              <a:effectLst/>
            </a:rPr>
            <a:t>, </a:t>
          </a:r>
          <a:r>
            <a:rPr lang="en-US" sz="1300" b="0" kern="1200" cap="none" spc="0" dirty="0" err="1">
              <a:ln w="0"/>
              <a:effectLst/>
            </a:rPr>
            <a:t>etc</a:t>
          </a:r>
          <a:r>
            <a:rPr lang="en-US" sz="1300" b="0" kern="1200" cap="none" spc="0" dirty="0">
              <a:ln w="0"/>
              <a:effectLst/>
            </a:rPr>
            <a:t>…</a:t>
          </a:r>
        </a:p>
      </dsp:txBody>
      <dsp:txXfrm>
        <a:off x="1850315" y="-2236"/>
        <a:ext cx="1875692" cy="907415"/>
      </dsp:txXfrm>
    </dsp:sp>
    <dsp:sp modelId="{96C2196D-D589-40C9-BF45-56C5894105D5}">
      <dsp:nvSpPr>
        <dsp:cNvPr id="0" name=""/>
        <dsp:cNvSpPr/>
      </dsp:nvSpPr>
      <dsp:spPr>
        <a:xfrm>
          <a:off x="3482909" y="1159172"/>
          <a:ext cx="1791611" cy="8958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cap="none" spc="0" dirty="0">
              <a:ln w="0"/>
              <a:effectLst/>
            </a:rPr>
            <a:t>División de </a:t>
          </a:r>
          <a:r>
            <a:rPr lang="en-US" sz="1300" b="0" kern="1200" cap="none" spc="0" dirty="0" err="1">
              <a:ln w="0"/>
              <a:effectLst/>
            </a:rPr>
            <a:t>los</a:t>
          </a:r>
          <a:r>
            <a:rPr lang="en-US" sz="1300" b="0" kern="1200" cap="none" spc="0" dirty="0">
              <a:ln w="0"/>
              <a:effectLst/>
            </a:rPr>
            <a:t> </a:t>
          </a:r>
          <a:r>
            <a:rPr lang="en-US" sz="1300" b="0" kern="1200" cap="none" spc="0" dirty="0" err="1">
              <a:ln w="0"/>
              <a:effectLst/>
            </a:rPr>
            <a:t>datos</a:t>
          </a:r>
          <a:r>
            <a:rPr lang="en-US" sz="1300" b="0" kern="1200" cap="none" spc="0" dirty="0">
              <a:ln w="0"/>
              <a:effectLst/>
            </a:rPr>
            <a:t> </a:t>
          </a:r>
          <a:r>
            <a:rPr lang="en-US" sz="1300" b="0" kern="1200" cap="none" spc="0" dirty="0" err="1">
              <a:ln w="0"/>
              <a:effectLst/>
            </a:rPr>
            <a:t>en</a:t>
          </a:r>
          <a:r>
            <a:rPr lang="en-US" sz="1300" b="0" kern="1200" cap="none" spc="0">
              <a:ln w="0"/>
              <a:effectLst/>
            </a:rPr>
            <a:t> conjuntos de </a:t>
          </a:r>
          <a:r>
            <a:rPr lang="en-US" sz="1300" b="0" kern="1200" cap="none" spc="0" dirty="0" err="1">
              <a:ln w="0"/>
              <a:effectLst/>
            </a:rPr>
            <a:t>entrenamiento</a:t>
          </a:r>
          <a:r>
            <a:rPr lang="en-US" sz="1300" b="0" kern="1200" cap="none" spc="0" dirty="0">
              <a:ln w="0"/>
              <a:effectLst/>
            </a:rPr>
            <a:t>, </a:t>
          </a:r>
          <a:r>
            <a:rPr lang="en-US" sz="1300" b="0" kern="1200" cap="none" spc="0" dirty="0" err="1">
              <a:ln w="0"/>
              <a:effectLst/>
            </a:rPr>
            <a:t>validación</a:t>
          </a:r>
          <a:r>
            <a:rPr lang="en-US" sz="1300" b="0" kern="1200" cap="none" spc="0" dirty="0">
              <a:ln w="0"/>
              <a:effectLst/>
            </a:rPr>
            <a:t> y test</a:t>
          </a:r>
        </a:p>
      </dsp:txBody>
      <dsp:txXfrm>
        <a:off x="3482909" y="1159172"/>
        <a:ext cx="1791611" cy="895805"/>
      </dsp:txXfrm>
    </dsp:sp>
    <dsp:sp modelId="{0FC155B7-1BB3-43DC-A7F5-A085C069B504}">
      <dsp:nvSpPr>
        <dsp:cNvPr id="0" name=""/>
        <dsp:cNvSpPr/>
      </dsp:nvSpPr>
      <dsp:spPr>
        <a:xfrm>
          <a:off x="2875371" y="3028979"/>
          <a:ext cx="1791611" cy="8958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cap="none" spc="0" dirty="0" err="1">
              <a:ln w="0"/>
              <a:effectLst/>
            </a:rPr>
            <a:t>Elección</a:t>
          </a:r>
          <a:r>
            <a:rPr lang="en-US" sz="1300" b="0" kern="1200" cap="none" spc="0" dirty="0">
              <a:ln w="0"/>
              <a:effectLst/>
            </a:rPr>
            <a:t> del </a:t>
          </a:r>
          <a:r>
            <a:rPr lang="en-US" sz="1300" b="0" kern="1200" cap="none" spc="0" dirty="0" err="1">
              <a:ln w="0"/>
              <a:effectLst/>
            </a:rPr>
            <a:t>modelo</a:t>
          </a:r>
          <a:r>
            <a:rPr lang="en-US" sz="1300" b="0" kern="1200" cap="none" spc="0" dirty="0">
              <a:ln w="0"/>
              <a:effectLst/>
            </a:rPr>
            <a:t> y </a:t>
          </a:r>
          <a:r>
            <a:rPr lang="en-US" sz="1300" b="0" kern="1200" cap="none" spc="0" dirty="0" err="1">
              <a:ln w="0"/>
              <a:effectLst/>
            </a:rPr>
            <a:t>parámetros</a:t>
          </a:r>
          <a:r>
            <a:rPr lang="en-US" sz="1300" b="0" kern="1200" cap="none" spc="0" dirty="0">
              <a:ln w="0"/>
              <a:effectLst/>
            </a:rPr>
            <a:t>: Random Forest, SVM, Neural Net, </a:t>
          </a:r>
          <a:r>
            <a:rPr lang="en-US" sz="1300" b="0" kern="1200" cap="none" spc="0" dirty="0" err="1">
              <a:ln w="0"/>
              <a:effectLst/>
            </a:rPr>
            <a:t>etc</a:t>
          </a:r>
          <a:r>
            <a:rPr lang="en-US" sz="1300" b="0" kern="1200" cap="none" spc="0" dirty="0">
              <a:ln w="0"/>
              <a:effectLst/>
            </a:rPr>
            <a:t>…</a:t>
          </a:r>
        </a:p>
      </dsp:txBody>
      <dsp:txXfrm>
        <a:off x="2875371" y="3028979"/>
        <a:ext cx="1791611" cy="895805"/>
      </dsp:txXfrm>
    </dsp:sp>
    <dsp:sp modelId="{38EF4AD6-31D8-4F69-8025-75CC5EABCF9F}">
      <dsp:nvSpPr>
        <dsp:cNvPr id="0" name=""/>
        <dsp:cNvSpPr/>
      </dsp:nvSpPr>
      <dsp:spPr>
        <a:xfrm>
          <a:off x="909340" y="3028979"/>
          <a:ext cx="1791611" cy="8958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cap="none" spc="0">
              <a:ln w="0"/>
              <a:effectLst/>
            </a:rPr>
            <a:t>Entrenamiento</a:t>
          </a:r>
          <a:endParaRPr lang="en-US" sz="1300" b="0" kern="1200" cap="none" spc="0" dirty="0">
            <a:ln w="0"/>
            <a:effectLst/>
          </a:endParaRPr>
        </a:p>
      </dsp:txBody>
      <dsp:txXfrm>
        <a:off x="909340" y="3028979"/>
        <a:ext cx="1791611" cy="895805"/>
      </dsp:txXfrm>
    </dsp:sp>
    <dsp:sp modelId="{98B81DA0-F8FF-43D2-B55A-EE6FAE8C6EA5}">
      <dsp:nvSpPr>
        <dsp:cNvPr id="0" name=""/>
        <dsp:cNvSpPr/>
      </dsp:nvSpPr>
      <dsp:spPr>
        <a:xfrm>
          <a:off x="301802" y="1159172"/>
          <a:ext cx="1791611" cy="8958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cap="none" spc="0" dirty="0" err="1">
              <a:ln w="0"/>
              <a:effectLst/>
            </a:rPr>
            <a:t>Evaluación</a:t>
          </a:r>
          <a:endParaRPr lang="en-US" sz="1300" b="0" kern="1200" cap="none" spc="0" dirty="0">
            <a:ln w="0"/>
            <a:effectLst/>
          </a:endParaRPr>
        </a:p>
      </dsp:txBody>
      <dsp:txXfrm>
        <a:off x="301802" y="1159172"/>
        <a:ext cx="1791611" cy="8958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D7333-DD87-4773-BED3-E2892A4094EE}" type="datetimeFigureOut">
              <a:rPr lang="en-US" smtClean="0"/>
              <a:t>5/30/19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0E21C-7E3E-40C1-A5B4-152F0F11E19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44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D084F-DC83-4EB0-8CED-52E9AA3ECA1C}" type="datetimeFigureOut">
              <a:rPr lang="en-US" smtClean="0"/>
              <a:t>5/30/19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57E0A-F321-48DC-AF94-681D4DCF344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90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175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128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446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234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567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348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243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Master: White Centered 1 - SD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9A8E04-7C36-4B94-B044-9F9B4D175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74022" y="-2580135"/>
            <a:ext cx="14966022" cy="998447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9DD3AF-89F3-40C2-A50C-EF103BF2D1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050" y="5708203"/>
            <a:ext cx="4218729" cy="735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22224" y="1139169"/>
            <a:ext cx="7687364" cy="1137109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1B80908-EF38-6244-B03E-00478BB531C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1661" y="5523612"/>
            <a:ext cx="2344614" cy="110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304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0" pos="6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: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571500"/>
            <a:ext cx="8572500" cy="29718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 spc="-150" baseline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543300"/>
            <a:ext cx="8572501" cy="3162300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spcAft>
                <a:spcPts val="600"/>
              </a:spcAft>
              <a:defRPr sz="4400" b="0" spc="-150" baseline="0"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defRPr sz="4400" b="0" cap="none" baseline="0"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defRPr sz="2800" b="0" cap="none" baseline="0">
                <a:latin typeface="+mn-lt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None/>
              <a:defRPr sz="2000" b="0" cap="none" baseline="0">
                <a:latin typeface="+mn-lt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None/>
              <a:defRPr sz="1200" b="0" cap="none" baseline="0">
                <a:latin typeface="+mn-lt"/>
              </a:defRPr>
            </a:lvl5pPr>
            <a:lvl7pPr>
              <a:defRPr b="1"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7441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: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1001" y="571500"/>
            <a:ext cx="8572500" cy="2971800"/>
          </a:xfrm>
          <a:prstGeom prst="rect">
            <a:avLst/>
          </a:prstGeom>
        </p:spPr>
        <p:txBody>
          <a:bodyPr tIns="0" anchor="t" anchorCtr="0">
            <a:noAutofit/>
          </a:bodyPr>
          <a:lstStyle>
            <a:lvl1pPr algn="l">
              <a:lnSpc>
                <a:spcPct val="70000"/>
              </a:lnSpc>
              <a:defRPr sz="8000" spc="-150" baseline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0999" y="3543300"/>
            <a:ext cx="8572501" cy="3162300"/>
          </a:xfrm>
        </p:spPr>
        <p:txBody>
          <a:bodyPr>
            <a:noAutofit/>
          </a:bodyPr>
          <a:lstStyle>
            <a:lvl1pPr marL="0" indent="0">
              <a:lnSpc>
                <a:spcPct val="65000"/>
              </a:lnSpc>
              <a:spcAft>
                <a:spcPts val="600"/>
              </a:spcAft>
              <a:defRPr sz="4400" b="0" spc="-150" baseline="0">
                <a:latin typeface="+mj-lt"/>
              </a:defRPr>
            </a:lvl1pPr>
            <a:lvl2pPr marL="0" indent="0">
              <a:lnSpc>
                <a:spcPct val="100000"/>
              </a:lnSpc>
              <a:spcAft>
                <a:spcPts val="600"/>
              </a:spcAft>
              <a:defRPr sz="4400" b="0" cap="none" baseline="0">
                <a:latin typeface="+mn-lt"/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defRPr sz="2800" b="0" cap="none" baseline="0">
                <a:latin typeface="+mn-lt"/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None/>
              <a:defRPr sz="2000" b="0" cap="none" baseline="0">
                <a:latin typeface="+mn-lt"/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None/>
              <a:defRPr sz="1200" b="0" cap="none" baseline="0">
                <a:latin typeface="+mn-lt"/>
              </a:defRPr>
            </a:lvl5pPr>
            <a:lvl7pPr>
              <a:defRPr b="1"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 err="1"/>
              <a:t>fIrst</a:t>
            </a:r>
            <a:r>
              <a:rPr lang="en-US" dirty="0"/>
              <a:t>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8317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479F1A8-F143-4ED2-B95E-897269E60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1000" y="380999"/>
            <a:ext cx="5715000" cy="9906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655A535-2BA3-4D0B-B931-4F5607827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6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FF95FC8-4988-4B16-A42B-F2A98EB1E3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9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8C5DEFC-14A4-44FD-B77B-27472390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8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7EAC66B-6843-4948-977A-09BEE3843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607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ppt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2789FB-E23D-41FA-B635-395CB6228F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77402" y="-1"/>
            <a:ext cx="12469402" cy="68807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1090AE6-22CD-8847-8137-8D33193E21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1353" y="400627"/>
            <a:ext cx="2344614" cy="1104453"/>
          </a:xfrm>
          <a:prstGeom prst="rect">
            <a:avLst/>
          </a:prstGeom>
        </p:spPr>
      </p:pic>
      <p:pic>
        <p:nvPicPr>
          <p:cNvPr id="10" name="Picture 43">
            <a:extLst>
              <a:ext uri="{FF2B5EF4-FFF2-40B4-BE49-F238E27FC236}">
                <a16:creationId xmlns:a16="http://schemas.microsoft.com/office/drawing/2014/main" id="{DF0E06EB-208E-7049-B542-48206F25D6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918" y="585218"/>
            <a:ext cx="4218729" cy="73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7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1"/>
            <a:ext cx="11430000" cy="12954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8491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5" r:id="rId2"/>
    <p:sldLayoutId id="2147483716" r:id="rId3"/>
  </p:sldLayoutIdLst>
  <p:hf hdr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85000"/>
        </a:lnSpc>
        <a:spcBef>
          <a:spcPts val="0"/>
        </a:spcBef>
        <a:buFont typeface="Arial" panose="020B0604020202020204" pitchFamily="34" charset="0"/>
        <a:buNone/>
        <a:defRPr sz="1800" b="0" kern="1200" cap="all" baseline="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3034" indent="-169858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46066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12750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24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240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5" orient="horz" pos="2232" userDrawn="1">
          <p15:clr>
            <a:srgbClr val="F26B43"/>
          </p15:clr>
        </p15:guide>
        <p15:guide id="16" orient="horz" pos="32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4572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8800"/>
            <a:ext cx="11430000" cy="4686300"/>
          </a:xfrm>
          <a:prstGeom prst="rect">
            <a:avLst/>
          </a:prstGeom>
        </p:spPr>
        <p:txBody>
          <a:bodyPr vert="horz" lIns="0" tIns="9144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9B88C50-28CA-40F5-8117-D8F6F8447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12ACA02-7172-6B4D-B7F5-3891F663E9D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10136" y="6244741"/>
            <a:ext cx="1147874" cy="54071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C073555-8450-4A64-95DC-07E649C804B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31303" y="5910101"/>
            <a:ext cx="2822988" cy="1630566"/>
            <a:chOff x="2827831" y="943898"/>
            <a:chExt cx="9533656" cy="550666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52FDBF7-83BF-498B-B9E0-75840F3DCA65}"/>
                </a:ext>
              </a:extLst>
            </p:cNvPr>
            <p:cNvGrpSpPr/>
            <p:nvPr/>
          </p:nvGrpSpPr>
          <p:grpSpPr>
            <a:xfrm>
              <a:off x="2827831" y="943898"/>
              <a:ext cx="8393539" cy="5424491"/>
              <a:chOff x="2827831" y="943898"/>
              <a:chExt cx="8393539" cy="5424491"/>
            </a:xfrm>
          </p:grpSpPr>
          <p:sp>
            <p:nvSpPr>
              <p:cNvPr id="27" name="Rectangle 2">
                <a:extLst>
                  <a:ext uri="{FF2B5EF4-FFF2-40B4-BE49-F238E27FC236}">
                    <a16:creationId xmlns:a16="http://schemas.microsoft.com/office/drawing/2014/main" id="{AF6D0F4F-30CE-43B4-98E8-C0CB610846C0}"/>
                  </a:ext>
                </a:extLst>
              </p:cNvPr>
              <p:cNvSpPr/>
              <p:nvPr/>
            </p:nvSpPr>
            <p:spPr>
              <a:xfrm>
                <a:off x="8326304" y="943898"/>
                <a:ext cx="2895066" cy="5186510"/>
              </a:xfrm>
              <a:custGeom>
                <a:avLst/>
                <a:gdLst>
                  <a:gd name="connsiteX0" fmla="*/ 0 w 2549165"/>
                  <a:gd name="connsiteY0" fmla="*/ 0 h 3016577"/>
                  <a:gd name="connsiteX1" fmla="*/ 2549165 w 2549165"/>
                  <a:gd name="connsiteY1" fmla="*/ 0 h 3016577"/>
                  <a:gd name="connsiteX2" fmla="*/ 2549165 w 2549165"/>
                  <a:gd name="connsiteY2" fmla="*/ 3016577 h 3016577"/>
                  <a:gd name="connsiteX3" fmla="*/ 0 w 2549165"/>
                  <a:gd name="connsiteY3" fmla="*/ 3016577 h 3016577"/>
                  <a:gd name="connsiteX4" fmla="*/ 0 w 2549165"/>
                  <a:gd name="connsiteY4" fmla="*/ 0 h 3016577"/>
                  <a:gd name="connsiteX0" fmla="*/ 0 w 2690567"/>
                  <a:gd name="connsiteY0" fmla="*/ 2187019 h 3016577"/>
                  <a:gd name="connsiteX1" fmla="*/ 2690567 w 2690567"/>
                  <a:gd name="connsiteY1" fmla="*/ 0 h 3016577"/>
                  <a:gd name="connsiteX2" fmla="*/ 2690567 w 2690567"/>
                  <a:gd name="connsiteY2" fmla="*/ 3016577 h 3016577"/>
                  <a:gd name="connsiteX3" fmla="*/ 141402 w 2690567"/>
                  <a:gd name="connsiteY3" fmla="*/ 3016577 h 3016577"/>
                  <a:gd name="connsiteX4" fmla="*/ 0 w 2690567"/>
                  <a:gd name="connsiteY4" fmla="*/ 2187019 h 3016577"/>
                  <a:gd name="connsiteX0" fmla="*/ 0 w 2690567"/>
                  <a:gd name="connsiteY0" fmla="*/ 2516958 h 3346516"/>
                  <a:gd name="connsiteX1" fmla="*/ 2483178 w 2690567"/>
                  <a:gd name="connsiteY1" fmla="*/ 0 h 3346516"/>
                  <a:gd name="connsiteX2" fmla="*/ 2690567 w 2690567"/>
                  <a:gd name="connsiteY2" fmla="*/ 3346516 h 3346516"/>
                  <a:gd name="connsiteX3" fmla="*/ 141402 w 2690567"/>
                  <a:gd name="connsiteY3" fmla="*/ 3346516 h 3346516"/>
                  <a:gd name="connsiteX4" fmla="*/ 0 w 2690567"/>
                  <a:gd name="connsiteY4" fmla="*/ 2516958 h 3346516"/>
                  <a:gd name="connsiteX0" fmla="*/ 9427 w 2699994"/>
                  <a:gd name="connsiteY0" fmla="*/ 2516958 h 5033914"/>
                  <a:gd name="connsiteX1" fmla="*/ 2492605 w 2699994"/>
                  <a:gd name="connsiteY1" fmla="*/ 0 h 5033914"/>
                  <a:gd name="connsiteX2" fmla="*/ 2699994 w 2699994"/>
                  <a:gd name="connsiteY2" fmla="*/ 3346516 h 5033914"/>
                  <a:gd name="connsiteX3" fmla="*/ 0 w 2699994"/>
                  <a:gd name="connsiteY3" fmla="*/ 5033914 h 5033914"/>
                  <a:gd name="connsiteX4" fmla="*/ 9427 w 2699994"/>
                  <a:gd name="connsiteY4" fmla="*/ 2516958 h 5033914"/>
                  <a:gd name="connsiteX0" fmla="*/ 9427 w 2492605"/>
                  <a:gd name="connsiteY0" fmla="*/ 2516958 h 5033914"/>
                  <a:gd name="connsiteX1" fmla="*/ 2492605 w 2492605"/>
                  <a:gd name="connsiteY1" fmla="*/ 0 h 5033914"/>
                  <a:gd name="connsiteX2" fmla="*/ 1898716 w 2492605"/>
                  <a:gd name="connsiteY2" fmla="*/ 2422690 h 5033914"/>
                  <a:gd name="connsiteX3" fmla="*/ 0 w 2492605"/>
                  <a:gd name="connsiteY3" fmla="*/ 5033914 h 5033914"/>
                  <a:gd name="connsiteX4" fmla="*/ 9427 w 2492605"/>
                  <a:gd name="connsiteY4" fmla="*/ 2516958 h 5033914"/>
                  <a:gd name="connsiteX0" fmla="*/ 9427 w 2492605"/>
                  <a:gd name="connsiteY0" fmla="*/ 2516958 h 5033914"/>
                  <a:gd name="connsiteX1" fmla="*/ 2492605 w 2492605"/>
                  <a:gd name="connsiteY1" fmla="*/ 0 h 5033914"/>
                  <a:gd name="connsiteX2" fmla="*/ 2473751 w 2492605"/>
                  <a:gd name="connsiteY2" fmla="*/ 2469824 h 5033914"/>
                  <a:gd name="connsiteX3" fmla="*/ 0 w 2492605"/>
                  <a:gd name="connsiteY3" fmla="*/ 5033914 h 5033914"/>
                  <a:gd name="connsiteX4" fmla="*/ 9427 w 2492605"/>
                  <a:gd name="connsiteY4" fmla="*/ 2516958 h 5033914"/>
                  <a:gd name="connsiteX0" fmla="*/ 202 w 2521004"/>
                  <a:gd name="connsiteY0" fmla="*/ 2601800 h 5033914"/>
                  <a:gd name="connsiteX1" fmla="*/ 2521004 w 2521004"/>
                  <a:gd name="connsiteY1" fmla="*/ 0 h 5033914"/>
                  <a:gd name="connsiteX2" fmla="*/ 2502150 w 2521004"/>
                  <a:gd name="connsiteY2" fmla="*/ 2469824 h 5033914"/>
                  <a:gd name="connsiteX3" fmla="*/ 28399 w 2521004"/>
                  <a:gd name="connsiteY3" fmla="*/ 5033914 h 5033914"/>
                  <a:gd name="connsiteX4" fmla="*/ 202 w 2521004"/>
                  <a:gd name="connsiteY4" fmla="*/ 2601800 h 5033914"/>
                  <a:gd name="connsiteX0" fmla="*/ 418 w 2521220"/>
                  <a:gd name="connsiteY0" fmla="*/ 2601800 h 5033914"/>
                  <a:gd name="connsiteX1" fmla="*/ 2521220 w 2521220"/>
                  <a:gd name="connsiteY1" fmla="*/ 0 h 5033914"/>
                  <a:gd name="connsiteX2" fmla="*/ 2502366 w 2521220"/>
                  <a:gd name="connsiteY2" fmla="*/ 2469824 h 5033914"/>
                  <a:gd name="connsiteX3" fmla="*/ 9804 w 2521220"/>
                  <a:gd name="connsiteY3" fmla="*/ 5033914 h 5033914"/>
                  <a:gd name="connsiteX4" fmla="*/ 418 w 2521220"/>
                  <a:gd name="connsiteY4" fmla="*/ 2601800 h 5033914"/>
                  <a:gd name="connsiteX0" fmla="*/ 418 w 2502366"/>
                  <a:gd name="connsiteY0" fmla="*/ 2488678 h 4920792"/>
                  <a:gd name="connsiteX1" fmla="*/ 2455378 w 2502366"/>
                  <a:gd name="connsiteY1" fmla="*/ 0 h 4920792"/>
                  <a:gd name="connsiteX2" fmla="*/ 2502366 w 2502366"/>
                  <a:gd name="connsiteY2" fmla="*/ 2356702 h 4920792"/>
                  <a:gd name="connsiteX3" fmla="*/ 9804 w 2502366"/>
                  <a:gd name="connsiteY3" fmla="*/ 4920792 h 4920792"/>
                  <a:gd name="connsiteX4" fmla="*/ 418 w 2502366"/>
                  <a:gd name="connsiteY4" fmla="*/ 2488678 h 4920792"/>
                  <a:gd name="connsiteX0" fmla="*/ 418 w 2474147"/>
                  <a:gd name="connsiteY0" fmla="*/ 2488678 h 4920792"/>
                  <a:gd name="connsiteX1" fmla="*/ 2455378 w 2474147"/>
                  <a:gd name="connsiteY1" fmla="*/ 0 h 4920792"/>
                  <a:gd name="connsiteX2" fmla="*/ 2474147 w 2474147"/>
                  <a:gd name="connsiteY2" fmla="*/ 2413263 h 4920792"/>
                  <a:gd name="connsiteX3" fmla="*/ 9804 w 2474147"/>
                  <a:gd name="connsiteY3" fmla="*/ 4920792 h 4920792"/>
                  <a:gd name="connsiteX4" fmla="*/ 418 w 2474147"/>
                  <a:gd name="connsiteY4" fmla="*/ 2488678 h 4920792"/>
                  <a:gd name="connsiteX0" fmla="*/ 418 w 2474147"/>
                  <a:gd name="connsiteY0" fmla="*/ 2488678 h 4920792"/>
                  <a:gd name="connsiteX1" fmla="*/ 2455378 w 2474147"/>
                  <a:gd name="connsiteY1" fmla="*/ 0 h 4920792"/>
                  <a:gd name="connsiteX2" fmla="*/ 2474147 w 2474147"/>
                  <a:gd name="connsiteY2" fmla="*/ 2394410 h 4920792"/>
                  <a:gd name="connsiteX3" fmla="*/ 9804 w 2474147"/>
                  <a:gd name="connsiteY3" fmla="*/ 4920792 h 4920792"/>
                  <a:gd name="connsiteX4" fmla="*/ 418 w 2474147"/>
                  <a:gd name="connsiteY4" fmla="*/ 2488678 h 4920792"/>
                  <a:gd name="connsiteX0" fmla="*/ 418 w 2455378"/>
                  <a:gd name="connsiteY0" fmla="*/ 2488678 h 4920792"/>
                  <a:gd name="connsiteX1" fmla="*/ 2455378 w 2455378"/>
                  <a:gd name="connsiteY1" fmla="*/ 0 h 4920792"/>
                  <a:gd name="connsiteX2" fmla="*/ 2455335 w 2455378"/>
                  <a:gd name="connsiteY2" fmla="*/ 2394410 h 4920792"/>
                  <a:gd name="connsiteX3" fmla="*/ 9804 w 2455378"/>
                  <a:gd name="connsiteY3" fmla="*/ 4920792 h 4920792"/>
                  <a:gd name="connsiteX4" fmla="*/ 418 w 2455378"/>
                  <a:gd name="connsiteY4" fmla="*/ 2488678 h 4920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5378" h="4920792">
                    <a:moveTo>
                      <a:pt x="418" y="2488678"/>
                    </a:moveTo>
                    <a:lnTo>
                      <a:pt x="2455378" y="0"/>
                    </a:lnTo>
                    <a:cubicBezTo>
                      <a:pt x="2455364" y="798137"/>
                      <a:pt x="2455349" y="1596273"/>
                      <a:pt x="2455335" y="2394410"/>
                    </a:cubicBezTo>
                    <a:lnTo>
                      <a:pt x="9804" y="4920792"/>
                    </a:lnTo>
                    <a:cubicBezTo>
                      <a:pt x="12946" y="4081807"/>
                      <a:pt x="-2724" y="3327663"/>
                      <a:pt x="418" y="2488678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F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8" name="Isosceles Triangle 3">
                <a:extLst>
                  <a:ext uri="{FF2B5EF4-FFF2-40B4-BE49-F238E27FC236}">
                    <a16:creationId xmlns:a16="http://schemas.microsoft.com/office/drawing/2014/main" id="{B103A29D-27E6-4AA2-93F9-FDE9284C2E31}"/>
                  </a:ext>
                </a:extLst>
              </p:cNvPr>
              <p:cNvSpPr/>
              <p:nvPr/>
            </p:nvSpPr>
            <p:spPr>
              <a:xfrm>
                <a:off x="2827831" y="3555711"/>
                <a:ext cx="4986782" cy="2574697"/>
              </a:xfrm>
              <a:custGeom>
                <a:avLst/>
                <a:gdLst>
                  <a:gd name="connsiteX0" fmla="*/ 0 w 4864234"/>
                  <a:gd name="connsiteY0" fmla="*/ 2480429 h 2480429"/>
                  <a:gd name="connsiteX1" fmla="*/ 2432117 w 4864234"/>
                  <a:gd name="connsiteY1" fmla="*/ 0 h 2480429"/>
                  <a:gd name="connsiteX2" fmla="*/ 4864234 w 4864234"/>
                  <a:gd name="connsiteY2" fmla="*/ 2480429 h 2480429"/>
                  <a:gd name="connsiteX3" fmla="*/ 0 w 4864234"/>
                  <a:gd name="connsiteY3" fmla="*/ 2480429 h 2480429"/>
                  <a:gd name="connsiteX0" fmla="*/ 0 w 4864234"/>
                  <a:gd name="connsiteY0" fmla="*/ 2433295 h 2433295"/>
                  <a:gd name="connsiteX1" fmla="*/ 2469824 w 4864234"/>
                  <a:gd name="connsiteY1" fmla="*/ 0 h 2433295"/>
                  <a:gd name="connsiteX2" fmla="*/ 4864234 w 4864234"/>
                  <a:gd name="connsiteY2" fmla="*/ 2433295 h 2433295"/>
                  <a:gd name="connsiteX3" fmla="*/ 0 w 4864234"/>
                  <a:gd name="connsiteY3" fmla="*/ 2433295 h 2433295"/>
                  <a:gd name="connsiteX0" fmla="*/ 0 w 4864234"/>
                  <a:gd name="connsiteY0" fmla="*/ 2555843 h 2555843"/>
                  <a:gd name="connsiteX1" fmla="*/ 2469824 w 4864234"/>
                  <a:gd name="connsiteY1" fmla="*/ 0 h 2555843"/>
                  <a:gd name="connsiteX2" fmla="*/ 4864234 w 4864234"/>
                  <a:gd name="connsiteY2" fmla="*/ 2433295 h 2555843"/>
                  <a:gd name="connsiteX3" fmla="*/ 0 w 4864234"/>
                  <a:gd name="connsiteY3" fmla="*/ 2555843 h 2555843"/>
                  <a:gd name="connsiteX0" fmla="*/ 0 w 4986782"/>
                  <a:gd name="connsiteY0" fmla="*/ 2555843 h 2574697"/>
                  <a:gd name="connsiteX1" fmla="*/ 2469824 w 4986782"/>
                  <a:gd name="connsiteY1" fmla="*/ 0 h 2574697"/>
                  <a:gd name="connsiteX2" fmla="*/ 4986782 w 4986782"/>
                  <a:gd name="connsiteY2" fmla="*/ 2574697 h 2574697"/>
                  <a:gd name="connsiteX3" fmla="*/ 0 w 4986782"/>
                  <a:gd name="connsiteY3" fmla="*/ 2555843 h 2574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86782" h="2574697">
                    <a:moveTo>
                      <a:pt x="0" y="2555843"/>
                    </a:moveTo>
                    <a:lnTo>
                      <a:pt x="2469824" y="0"/>
                    </a:lnTo>
                    <a:lnTo>
                      <a:pt x="4986782" y="2574697"/>
                    </a:lnTo>
                    <a:lnTo>
                      <a:pt x="0" y="2555843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Isosceles Triangle 3">
                <a:extLst>
                  <a:ext uri="{FF2B5EF4-FFF2-40B4-BE49-F238E27FC236}">
                    <a16:creationId xmlns:a16="http://schemas.microsoft.com/office/drawing/2014/main" id="{BF18C59E-325D-4592-B45F-8B977556AEF3}"/>
                  </a:ext>
                </a:extLst>
              </p:cNvPr>
              <p:cNvSpPr/>
              <p:nvPr/>
            </p:nvSpPr>
            <p:spPr>
              <a:xfrm rot="2763969">
                <a:off x="5551174" y="3320338"/>
                <a:ext cx="4060663" cy="2035440"/>
              </a:xfrm>
              <a:custGeom>
                <a:avLst/>
                <a:gdLst>
                  <a:gd name="connsiteX0" fmla="*/ 0 w 4864234"/>
                  <a:gd name="connsiteY0" fmla="*/ 2480429 h 2480429"/>
                  <a:gd name="connsiteX1" fmla="*/ 2432117 w 4864234"/>
                  <a:gd name="connsiteY1" fmla="*/ 0 h 2480429"/>
                  <a:gd name="connsiteX2" fmla="*/ 4864234 w 4864234"/>
                  <a:gd name="connsiteY2" fmla="*/ 2480429 h 2480429"/>
                  <a:gd name="connsiteX3" fmla="*/ 0 w 4864234"/>
                  <a:gd name="connsiteY3" fmla="*/ 2480429 h 2480429"/>
                  <a:gd name="connsiteX0" fmla="*/ 0 w 4864234"/>
                  <a:gd name="connsiteY0" fmla="*/ 2433295 h 2433295"/>
                  <a:gd name="connsiteX1" fmla="*/ 2469824 w 4864234"/>
                  <a:gd name="connsiteY1" fmla="*/ 0 h 2433295"/>
                  <a:gd name="connsiteX2" fmla="*/ 4864234 w 4864234"/>
                  <a:gd name="connsiteY2" fmla="*/ 2433295 h 2433295"/>
                  <a:gd name="connsiteX3" fmla="*/ 0 w 4864234"/>
                  <a:gd name="connsiteY3" fmla="*/ 2433295 h 2433295"/>
                  <a:gd name="connsiteX0" fmla="*/ 0 w 4864234"/>
                  <a:gd name="connsiteY0" fmla="*/ 2555843 h 2555843"/>
                  <a:gd name="connsiteX1" fmla="*/ 2469824 w 4864234"/>
                  <a:gd name="connsiteY1" fmla="*/ 0 h 2555843"/>
                  <a:gd name="connsiteX2" fmla="*/ 4864234 w 4864234"/>
                  <a:gd name="connsiteY2" fmla="*/ 2433295 h 2555843"/>
                  <a:gd name="connsiteX3" fmla="*/ 0 w 4864234"/>
                  <a:gd name="connsiteY3" fmla="*/ 2555843 h 2555843"/>
                  <a:gd name="connsiteX0" fmla="*/ 0 w 4986782"/>
                  <a:gd name="connsiteY0" fmla="*/ 2555843 h 2574697"/>
                  <a:gd name="connsiteX1" fmla="*/ 2469824 w 4986782"/>
                  <a:gd name="connsiteY1" fmla="*/ 0 h 2574697"/>
                  <a:gd name="connsiteX2" fmla="*/ 4986782 w 4986782"/>
                  <a:gd name="connsiteY2" fmla="*/ 2574697 h 2574697"/>
                  <a:gd name="connsiteX3" fmla="*/ 0 w 4986782"/>
                  <a:gd name="connsiteY3" fmla="*/ 2555843 h 2574697"/>
                  <a:gd name="connsiteX0" fmla="*/ 0 w 4986782"/>
                  <a:gd name="connsiteY0" fmla="*/ 2480810 h 2499664"/>
                  <a:gd name="connsiteX1" fmla="*/ 2397533 w 4986782"/>
                  <a:gd name="connsiteY1" fmla="*/ 0 h 2499664"/>
                  <a:gd name="connsiteX2" fmla="*/ 4986782 w 4986782"/>
                  <a:gd name="connsiteY2" fmla="*/ 2499664 h 2499664"/>
                  <a:gd name="connsiteX3" fmla="*/ 0 w 4986782"/>
                  <a:gd name="connsiteY3" fmla="*/ 2480810 h 249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86782" h="2499664">
                    <a:moveTo>
                      <a:pt x="0" y="2480810"/>
                    </a:moveTo>
                    <a:lnTo>
                      <a:pt x="2397533" y="0"/>
                    </a:lnTo>
                    <a:lnTo>
                      <a:pt x="4986782" y="2499664"/>
                    </a:lnTo>
                    <a:lnTo>
                      <a:pt x="0" y="248081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00D7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26" name="Isosceles Triangle 3">
              <a:extLst>
                <a:ext uri="{FF2B5EF4-FFF2-40B4-BE49-F238E27FC236}">
                  <a16:creationId xmlns:a16="http://schemas.microsoft.com/office/drawing/2014/main" id="{8B022F7C-16A4-4C9E-9B1A-E48E82B8592E}"/>
                </a:ext>
              </a:extLst>
            </p:cNvPr>
            <p:cNvSpPr/>
            <p:nvPr/>
          </p:nvSpPr>
          <p:spPr>
            <a:xfrm rot="8100000">
              <a:off x="8627589" y="4505501"/>
              <a:ext cx="3733898" cy="1945058"/>
            </a:xfrm>
            <a:custGeom>
              <a:avLst/>
              <a:gdLst>
                <a:gd name="connsiteX0" fmla="*/ 0 w 4864234"/>
                <a:gd name="connsiteY0" fmla="*/ 2480429 h 2480429"/>
                <a:gd name="connsiteX1" fmla="*/ 2432117 w 4864234"/>
                <a:gd name="connsiteY1" fmla="*/ 0 h 2480429"/>
                <a:gd name="connsiteX2" fmla="*/ 4864234 w 4864234"/>
                <a:gd name="connsiteY2" fmla="*/ 2480429 h 2480429"/>
                <a:gd name="connsiteX3" fmla="*/ 0 w 4864234"/>
                <a:gd name="connsiteY3" fmla="*/ 2480429 h 2480429"/>
                <a:gd name="connsiteX0" fmla="*/ 0 w 4864234"/>
                <a:gd name="connsiteY0" fmla="*/ 2433295 h 2433295"/>
                <a:gd name="connsiteX1" fmla="*/ 2469824 w 4864234"/>
                <a:gd name="connsiteY1" fmla="*/ 0 h 2433295"/>
                <a:gd name="connsiteX2" fmla="*/ 4864234 w 4864234"/>
                <a:gd name="connsiteY2" fmla="*/ 2433295 h 2433295"/>
                <a:gd name="connsiteX3" fmla="*/ 0 w 4864234"/>
                <a:gd name="connsiteY3" fmla="*/ 2433295 h 2433295"/>
                <a:gd name="connsiteX0" fmla="*/ 0 w 4864234"/>
                <a:gd name="connsiteY0" fmla="*/ 2555843 h 2555843"/>
                <a:gd name="connsiteX1" fmla="*/ 2469824 w 4864234"/>
                <a:gd name="connsiteY1" fmla="*/ 0 h 2555843"/>
                <a:gd name="connsiteX2" fmla="*/ 4864234 w 4864234"/>
                <a:gd name="connsiteY2" fmla="*/ 2433295 h 2555843"/>
                <a:gd name="connsiteX3" fmla="*/ 0 w 4864234"/>
                <a:gd name="connsiteY3" fmla="*/ 2555843 h 2555843"/>
                <a:gd name="connsiteX0" fmla="*/ 0 w 4986782"/>
                <a:gd name="connsiteY0" fmla="*/ 2555843 h 2574697"/>
                <a:gd name="connsiteX1" fmla="*/ 2469824 w 4986782"/>
                <a:gd name="connsiteY1" fmla="*/ 0 h 2574697"/>
                <a:gd name="connsiteX2" fmla="*/ 4986782 w 4986782"/>
                <a:gd name="connsiteY2" fmla="*/ 2574697 h 2574697"/>
                <a:gd name="connsiteX3" fmla="*/ 0 w 4986782"/>
                <a:gd name="connsiteY3" fmla="*/ 2555843 h 2574697"/>
                <a:gd name="connsiteX0" fmla="*/ 0 w 4986782"/>
                <a:gd name="connsiteY0" fmla="*/ 2480810 h 2499664"/>
                <a:gd name="connsiteX1" fmla="*/ 2397533 w 4986782"/>
                <a:gd name="connsiteY1" fmla="*/ 0 h 2499664"/>
                <a:gd name="connsiteX2" fmla="*/ 4986782 w 4986782"/>
                <a:gd name="connsiteY2" fmla="*/ 2499664 h 2499664"/>
                <a:gd name="connsiteX3" fmla="*/ 0 w 4986782"/>
                <a:gd name="connsiteY3" fmla="*/ 2480810 h 2499664"/>
                <a:gd name="connsiteX0" fmla="*/ 0 w 4483032"/>
                <a:gd name="connsiteY0" fmla="*/ 2335663 h 2499664"/>
                <a:gd name="connsiteX1" fmla="*/ 1893783 w 4483032"/>
                <a:gd name="connsiteY1" fmla="*/ 0 h 2499664"/>
                <a:gd name="connsiteX2" fmla="*/ 4483032 w 4483032"/>
                <a:gd name="connsiteY2" fmla="*/ 2499664 h 2499664"/>
                <a:gd name="connsiteX3" fmla="*/ 0 w 4483032"/>
                <a:gd name="connsiteY3" fmla="*/ 2335663 h 2499664"/>
                <a:gd name="connsiteX0" fmla="*/ 0 w 4483032"/>
                <a:gd name="connsiteY0" fmla="*/ 2173439 h 2337440"/>
                <a:gd name="connsiteX1" fmla="*/ 2158466 w 4483032"/>
                <a:gd name="connsiteY1" fmla="*/ 0 h 2337440"/>
                <a:gd name="connsiteX2" fmla="*/ 4483032 w 4483032"/>
                <a:gd name="connsiteY2" fmla="*/ 2337440 h 2337440"/>
                <a:gd name="connsiteX3" fmla="*/ 0 w 4483032"/>
                <a:gd name="connsiteY3" fmla="*/ 2173439 h 2337440"/>
                <a:gd name="connsiteX0" fmla="*/ 0 w 4483032"/>
                <a:gd name="connsiteY0" fmla="*/ 2173439 h 2337440"/>
                <a:gd name="connsiteX1" fmla="*/ 2158466 w 4483032"/>
                <a:gd name="connsiteY1" fmla="*/ 0 h 2337440"/>
                <a:gd name="connsiteX2" fmla="*/ 4483032 w 4483032"/>
                <a:gd name="connsiteY2" fmla="*/ 2337440 h 2337440"/>
                <a:gd name="connsiteX3" fmla="*/ 0 w 4483032"/>
                <a:gd name="connsiteY3" fmla="*/ 2173439 h 2337440"/>
                <a:gd name="connsiteX0" fmla="*/ 0 w 4534261"/>
                <a:gd name="connsiteY0" fmla="*/ 2207592 h 2337440"/>
                <a:gd name="connsiteX1" fmla="*/ 2209695 w 4534261"/>
                <a:gd name="connsiteY1" fmla="*/ 0 h 2337440"/>
                <a:gd name="connsiteX2" fmla="*/ 4534261 w 4534261"/>
                <a:gd name="connsiteY2" fmla="*/ 2337440 h 2337440"/>
                <a:gd name="connsiteX3" fmla="*/ 0 w 4534261"/>
                <a:gd name="connsiteY3" fmla="*/ 2207592 h 2337440"/>
                <a:gd name="connsiteX0" fmla="*/ 0 w 4585491"/>
                <a:gd name="connsiteY0" fmla="*/ 2207592 h 2388669"/>
                <a:gd name="connsiteX1" fmla="*/ 2209695 w 4585491"/>
                <a:gd name="connsiteY1" fmla="*/ 0 h 2388669"/>
                <a:gd name="connsiteX2" fmla="*/ 4585491 w 4585491"/>
                <a:gd name="connsiteY2" fmla="*/ 2388669 h 2388669"/>
                <a:gd name="connsiteX3" fmla="*/ 0 w 4585491"/>
                <a:gd name="connsiteY3" fmla="*/ 2207592 h 2388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5491" h="2388669">
                  <a:moveTo>
                    <a:pt x="0" y="2207592"/>
                  </a:moveTo>
                  <a:lnTo>
                    <a:pt x="2209695" y="0"/>
                  </a:lnTo>
                  <a:lnTo>
                    <a:pt x="4585491" y="2388669"/>
                  </a:lnTo>
                  <a:lnTo>
                    <a:pt x="0" y="2207592"/>
                  </a:lnTo>
                  <a:close/>
                </a:path>
              </a:pathLst>
            </a:custGeom>
            <a:solidFill>
              <a:schemeClr val="bg1"/>
            </a:solidFill>
            <a:ln w="6350">
              <a:solidFill>
                <a:srgbClr val="00FD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265190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676" r:id="rId3"/>
    <p:sldLayoutId id="2147483702" r:id="rId4"/>
    <p:sldLayoutId id="2147483664" r:id="rId5"/>
    <p:sldLayoutId id="2147483717" r:id="rId6"/>
  </p:sldLayoutIdLst>
  <p:hf hdr="0" dt="0"/>
  <p:txStyles>
    <p:titleStyle>
      <a:lvl1pPr marL="0" indent="0" algn="l" defTabSz="914377" rtl="0" eaLnBrk="1" latinLnBrk="0" hangingPunct="1">
        <a:lnSpc>
          <a:spcPct val="70000"/>
        </a:lnSpc>
        <a:spcBef>
          <a:spcPct val="0"/>
        </a:spcBef>
        <a:buNone/>
        <a:defRPr sz="40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5561" indent="0" algn="l" defTabSz="914377" rtl="0" eaLnBrk="1" latinLnBrk="0" hangingPunct="1">
        <a:lnSpc>
          <a:spcPct val="85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800" b="1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285744" indent="-230182" algn="l" defTabSz="914377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38" indent="-230182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52" userDrawn="1">
          <p15:clr>
            <a:srgbClr val="F26B43"/>
          </p15:clr>
        </p15:guide>
        <p15:guide id="2" pos="56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6" orient="horz" userDrawn="1">
          <p15:clr>
            <a:srgbClr val="F26B43"/>
          </p15:clr>
        </p15:guide>
        <p15:guide id="8" pos="7680" userDrawn="1">
          <p15:clr>
            <a:srgbClr val="F26B43"/>
          </p15:clr>
        </p15:guide>
        <p15:guide id="9" pos="240" userDrawn="1">
          <p15:clr>
            <a:srgbClr val="F26B43"/>
          </p15:clr>
        </p15:guide>
        <p15:guide id="10" orient="horz" pos="4224" userDrawn="1">
          <p15:clr>
            <a:srgbClr val="F26B43"/>
          </p15:clr>
        </p15:guide>
        <p15:guide id="11" pos="3840" userDrawn="1">
          <p15:clr>
            <a:srgbClr val="F26B43"/>
          </p15:clr>
        </p15:guide>
        <p15:guide id="13" pos="2040" userDrawn="1">
          <p15:clr>
            <a:srgbClr val="F26B43"/>
          </p15:clr>
        </p15:guide>
        <p15:guide id="14" pos="7440" userDrawn="1">
          <p15:clr>
            <a:srgbClr val="F26B43"/>
          </p15:clr>
        </p15:guide>
        <p15:guide id="16" orient="horz" pos="240" userDrawn="1">
          <p15:clr>
            <a:srgbClr val="F26B43"/>
          </p15:clr>
        </p15:guide>
        <p15:guide id="17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tiff"/><Relationship Id="rId5" Type="http://schemas.openxmlformats.org/officeDocument/2006/relationships/image" Target="../media/image43.tiff"/><Relationship Id="rId4" Type="http://schemas.openxmlformats.org/officeDocument/2006/relationships/image" Target="../media/image3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jpg"/><Relationship Id="rId21" Type="http://schemas.openxmlformats.org/officeDocument/2006/relationships/image" Target="../media/image63.sv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jpg"/><Relationship Id="rId4" Type="http://schemas.openxmlformats.org/officeDocument/2006/relationships/image" Target="../media/image46.jp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5.png"/><Relationship Id="rId18" Type="http://schemas.openxmlformats.org/officeDocument/2006/relationships/image" Target="../media/image59.png"/><Relationship Id="rId3" Type="http://schemas.openxmlformats.org/officeDocument/2006/relationships/image" Target="../media/image52.png"/><Relationship Id="rId21" Type="http://schemas.openxmlformats.org/officeDocument/2006/relationships/image" Target="../media/image63.svg"/><Relationship Id="rId7" Type="http://schemas.openxmlformats.org/officeDocument/2006/relationships/image" Target="../media/image48.png"/><Relationship Id="rId12" Type="http://schemas.openxmlformats.org/officeDocument/2006/relationships/image" Target="../media/image54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6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3.png"/><Relationship Id="rId5" Type="http://schemas.openxmlformats.org/officeDocument/2006/relationships/image" Target="../media/image46.jpg"/><Relationship Id="rId15" Type="http://schemas.openxmlformats.org/officeDocument/2006/relationships/image" Target="../media/image58.png"/><Relationship Id="rId10" Type="http://schemas.openxmlformats.org/officeDocument/2006/relationships/image" Target="../media/image51.png"/><Relationship Id="rId19" Type="http://schemas.openxmlformats.org/officeDocument/2006/relationships/image" Target="../media/image61.jpg"/><Relationship Id="rId4" Type="http://schemas.openxmlformats.org/officeDocument/2006/relationships/image" Target="../media/image45.jpg"/><Relationship Id="rId9" Type="http://schemas.openxmlformats.org/officeDocument/2006/relationships/image" Target="../media/image50.png"/><Relationship Id="rId1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osabiertos.malaga.eu/" TargetMode="External"/><Relationship Id="rId2" Type="http://schemas.openxmlformats.org/officeDocument/2006/relationships/hyperlink" Target="https://github.com/mlgia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c.navas.urbano@accenture.com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3.jpg"/><Relationship Id="rId5" Type="http://schemas.openxmlformats.org/officeDocument/2006/relationships/image" Target="../media/image8.jpg"/><Relationship Id="rId10" Type="http://schemas.openxmlformats.org/officeDocument/2006/relationships/image" Target="../media/image12.jpg"/><Relationship Id="rId4" Type="http://schemas.openxmlformats.org/officeDocument/2006/relationships/image" Target="../media/image7.jpeg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atosabiertos.malaga.eu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38.png"/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12" Type="http://schemas.openxmlformats.org/officeDocument/2006/relationships/image" Target="../media/image3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tiff"/><Relationship Id="rId11" Type="http://schemas.openxmlformats.org/officeDocument/2006/relationships/image" Target="../media/image36.tiff"/><Relationship Id="rId5" Type="http://schemas.openxmlformats.org/officeDocument/2006/relationships/image" Target="../media/image30.tiff"/><Relationship Id="rId10" Type="http://schemas.openxmlformats.org/officeDocument/2006/relationships/image" Target="../media/image35.tiff"/><Relationship Id="rId4" Type="http://schemas.openxmlformats.org/officeDocument/2006/relationships/image" Target="../media/image29.tiff"/><Relationship Id="rId9" Type="http://schemas.openxmlformats.org/officeDocument/2006/relationships/image" Target="../media/image34.tiff"/><Relationship Id="rId14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38.png"/><Relationship Id="rId3" Type="http://schemas.openxmlformats.org/officeDocument/2006/relationships/image" Target="../media/image28.tiff"/><Relationship Id="rId7" Type="http://schemas.openxmlformats.org/officeDocument/2006/relationships/image" Target="../media/image32.tiff"/><Relationship Id="rId12" Type="http://schemas.openxmlformats.org/officeDocument/2006/relationships/image" Target="../media/image37.tif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1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tiff"/><Relationship Id="rId11" Type="http://schemas.openxmlformats.org/officeDocument/2006/relationships/image" Target="../media/image36.tiff"/><Relationship Id="rId5" Type="http://schemas.openxmlformats.org/officeDocument/2006/relationships/image" Target="../media/image30.tiff"/><Relationship Id="rId15" Type="http://schemas.openxmlformats.org/officeDocument/2006/relationships/image" Target="../media/image40.png"/><Relationship Id="rId10" Type="http://schemas.openxmlformats.org/officeDocument/2006/relationships/image" Target="../media/image35.tiff"/><Relationship Id="rId4" Type="http://schemas.openxmlformats.org/officeDocument/2006/relationships/image" Target="../media/image29.tiff"/><Relationship Id="rId9" Type="http://schemas.openxmlformats.org/officeDocument/2006/relationships/image" Target="../media/image34.tiff"/><Relationship Id="rId14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96ABA7-C66C-424A-9811-16E9178FB7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4400" dirty="0" err="1"/>
              <a:t>CHATBOTs</a:t>
            </a:r>
            <a:r>
              <a:rPr lang="es-ES" sz="4400" dirty="0"/>
              <a:t>, </a:t>
            </a:r>
            <a:br>
              <a:rPr lang="es-ES" sz="4400" dirty="0"/>
            </a:br>
            <a:r>
              <a:rPr lang="es-ES" sz="4400" dirty="0"/>
              <a:t>Machine </a:t>
            </a:r>
            <a:r>
              <a:rPr lang="es-ES" sz="4400" dirty="0" err="1"/>
              <a:t>Learning</a:t>
            </a:r>
            <a:r>
              <a:rPr lang="es-ES" sz="4400" dirty="0"/>
              <a:t> &amp; </a:t>
            </a:r>
            <a:r>
              <a:rPr lang="es-ES" sz="4400" dirty="0" err="1"/>
              <a:t>Microservices</a:t>
            </a:r>
            <a:r>
              <a:rPr lang="es-ES" sz="4400" dirty="0"/>
              <a:t> </a:t>
            </a:r>
            <a:br>
              <a:rPr lang="es-ES" sz="4400" dirty="0"/>
            </a:b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ALL IN!</a:t>
            </a:r>
          </a:p>
        </p:txBody>
      </p:sp>
    </p:spTree>
    <p:extLst>
      <p:ext uri="{BB962C8B-B14F-4D97-AF65-F5344CB8AC3E}">
        <p14:creationId xmlns:p14="http://schemas.microsoft.com/office/powerpoint/2010/main" val="2808363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2135CB-532E-42B3-AF8D-51AC6537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MICROSERVICIOS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98734-E226-46BA-BD00-106EE04E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71">
            <a:extLst>
              <a:ext uri="{FF2B5EF4-FFF2-40B4-BE49-F238E27FC236}">
                <a16:creationId xmlns:a16="http://schemas.microsoft.com/office/drawing/2014/main" id="{555D8CA2-DB68-9148-81DD-3865BB4BE87B}"/>
              </a:ext>
            </a:extLst>
          </p:cNvPr>
          <p:cNvSpPr/>
          <p:nvPr/>
        </p:nvSpPr>
        <p:spPr>
          <a:xfrm>
            <a:off x="9326001" y="1108161"/>
            <a:ext cx="2048933" cy="80506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_tradnl" dirty="0">
                <a:solidFill>
                  <a:srgbClr val="000000"/>
                </a:solidFill>
              </a:rPr>
              <a:t>Métricas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6" name="Rectangle 72">
            <a:extLst>
              <a:ext uri="{FF2B5EF4-FFF2-40B4-BE49-F238E27FC236}">
                <a16:creationId xmlns:a16="http://schemas.microsoft.com/office/drawing/2014/main" id="{03BBD40C-5D40-2F41-9BD1-8CEB6C16CC6E}"/>
              </a:ext>
            </a:extLst>
          </p:cNvPr>
          <p:cNvSpPr/>
          <p:nvPr/>
        </p:nvSpPr>
        <p:spPr>
          <a:xfrm>
            <a:off x="9325966" y="3158889"/>
            <a:ext cx="2048932" cy="7666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_tradnl" dirty="0">
                <a:solidFill>
                  <a:srgbClr val="000000"/>
                </a:solidFill>
              </a:rPr>
              <a:t>Resistencia</a:t>
            </a:r>
          </a:p>
          <a:p>
            <a:pPr algn="ctr"/>
            <a:r>
              <a:rPr lang="es-ES_tradnl" dirty="0">
                <a:solidFill>
                  <a:srgbClr val="000000"/>
                </a:solidFill>
              </a:rPr>
              <a:t>a errores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7" name="Rectangle 73">
            <a:extLst>
              <a:ext uri="{FF2B5EF4-FFF2-40B4-BE49-F238E27FC236}">
                <a16:creationId xmlns:a16="http://schemas.microsoft.com/office/drawing/2014/main" id="{E42FF60E-B33C-874A-AEED-43B67587B3B8}"/>
              </a:ext>
            </a:extLst>
          </p:cNvPr>
          <p:cNvSpPr/>
          <p:nvPr/>
        </p:nvSpPr>
        <p:spPr>
          <a:xfrm>
            <a:off x="3433235" y="2261463"/>
            <a:ext cx="5325529" cy="806727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000000"/>
                </a:solidFill>
              </a:rPr>
              <a:t>Servicio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8" name="Rectangle 74">
            <a:extLst>
              <a:ext uri="{FF2B5EF4-FFF2-40B4-BE49-F238E27FC236}">
                <a16:creationId xmlns:a16="http://schemas.microsoft.com/office/drawing/2014/main" id="{E7C46958-8AFD-594D-8E93-14B5DE702C3D}"/>
              </a:ext>
            </a:extLst>
          </p:cNvPr>
          <p:cNvSpPr/>
          <p:nvPr/>
        </p:nvSpPr>
        <p:spPr>
          <a:xfrm>
            <a:off x="3196162" y="4151012"/>
            <a:ext cx="1811865" cy="740464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000000"/>
                </a:solidFill>
              </a:rPr>
              <a:t>DAO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9" name="Rectangle 75">
            <a:extLst>
              <a:ext uri="{FF2B5EF4-FFF2-40B4-BE49-F238E27FC236}">
                <a16:creationId xmlns:a16="http://schemas.microsoft.com/office/drawing/2014/main" id="{8C1034B5-0C9C-094B-8FB7-47302718AB1B}"/>
              </a:ext>
            </a:extLst>
          </p:cNvPr>
          <p:cNvSpPr/>
          <p:nvPr/>
        </p:nvSpPr>
        <p:spPr>
          <a:xfrm>
            <a:off x="3433235" y="1108161"/>
            <a:ext cx="5325529" cy="805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000000"/>
                </a:solidFill>
              </a:rPr>
              <a:t>Presentación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0" name="Rectangle 76">
            <a:extLst>
              <a:ext uri="{FF2B5EF4-FFF2-40B4-BE49-F238E27FC236}">
                <a16:creationId xmlns:a16="http://schemas.microsoft.com/office/drawing/2014/main" id="{DDE93E49-1964-D344-B39F-C6F48B59312F}"/>
              </a:ext>
            </a:extLst>
          </p:cNvPr>
          <p:cNvSpPr/>
          <p:nvPr/>
        </p:nvSpPr>
        <p:spPr>
          <a:xfrm>
            <a:off x="9325967" y="4151008"/>
            <a:ext cx="2048930" cy="7404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000000"/>
                </a:solidFill>
              </a:rPr>
              <a:t>Localización de servicios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1" name="Flowchart: Magnetic Disk 77">
            <a:extLst>
              <a:ext uri="{FF2B5EF4-FFF2-40B4-BE49-F238E27FC236}">
                <a16:creationId xmlns:a16="http://schemas.microsoft.com/office/drawing/2014/main" id="{3388173C-873B-D345-98C6-ED518146D97F}"/>
              </a:ext>
            </a:extLst>
          </p:cNvPr>
          <p:cNvSpPr/>
          <p:nvPr/>
        </p:nvSpPr>
        <p:spPr>
          <a:xfrm>
            <a:off x="3196162" y="5269797"/>
            <a:ext cx="1811865" cy="636105"/>
          </a:xfrm>
          <a:prstGeom prst="flowChartMagneticDisk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_tradnl" dirty="0">
                <a:solidFill>
                  <a:srgbClr val="000000"/>
                </a:solidFill>
              </a:rPr>
              <a:t>EIS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2" name="Rectangle 78">
            <a:extLst>
              <a:ext uri="{FF2B5EF4-FFF2-40B4-BE49-F238E27FC236}">
                <a16:creationId xmlns:a16="http://schemas.microsoft.com/office/drawing/2014/main" id="{7ED0726C-E1C2-464D-A66E-F7CAE9E89F27}"/>
              </a:ext>
            </a:extLst>
          </p:cNvPr>
          <p:cNvSpPr/>
          <p:nvPr/>
        </p:nvSpPr>
        <p:spPr>
          <a:xfrm>
            <a:off x="5245100" y="4151010"/>
            <a:ext cx="1765298" cy="74046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000000"/>
                </a:solidFill>
              </a:rPr>
              <a:t>DAO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3" name="Rectangle 79">
            <a:extLst>
              <a:ext uri="{FF2B5EF4-FFF2-40B4-BE49-F238E27FC236}">
                <a16:creationId xmlns:a16="http://schemas.microsoft.com/office/drawing/2014/main" id="{A0883063-E09E-DF47-959E-019954C09C96}"/>
              </a:ext>
            </a:extLst>
          </p:cNvPr>
          <p:cNvSpPr/>
          <p:nvPr/>
        </p:nvSpPr>
        <p:spPr>
          <a:xfrm>
            <a:off x="7319408" y="4151013"/>
            <a:ext cx="1748366" cy="740466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000000"/>
                </a:solidFill>
              </a:rPr>
              <a:t>DAO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4" name="Flowchart: Magnetic Disk 80">
            <a:extLst>
              <a:ext uri="{FF2B5EF4-FFF2-40B4-BE49-F238E27FC236}">
                <a16:creationId xmlns:a16="http://schemas.microsoft.com/office/drawing/2014/main" id="{BB40EA36-FB39-C643-A74D-E1C4E0050C0D}"/>
              </a:ext>
            </a:extLst>
          </p:cNvPr>
          <p:cNvSpPr/>
          <p:nvPr/>
        </p:nvSpPr>
        <p:spPr>
          <a:xfrm>
            <a:off x="5245100" y="5269797"/>
            <a:ext cx="1811865" cy="636105"/>
          </a:xfrm>
          <a:prstGeom prst="flowChartMagneticDisk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_tradnl" dirty="0">
                <a:solidFill>
                  <a:srgbClr val="000000"/>
                </a:solidFill>
              </a:rPr>
              <a:t>EIS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5" name="Flowchart: Magnetic Disk 81">
            <a:extLst>
              <a:ext uri="{FF2B5EF4-FFF2-40B4-BE49-F238E27FC236}">
                <a16:creationId xmlns:a16="http://schemas.microsoft.com/office/drawing/2014/main" id="{D1D02AA2-CAED-F14F-9B74-D0D6EF79570A}"/>
              </a:ext>
            </a:extLst>
          </p:cNvPr>
          <p:cNvSpPr/>
          <p:nvPr/>
        </p:nvSpPr>
        <p:spPr>
          <a:xfrm>
            <a:off x="7319405" y="5264005"/>
            <a:ext cx="1748370" cy="636105"/>
          </a:xfrm>
          <a:prstGeom prst="flowChartMagneticDisk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_tradnl" dirty="0">
                <a:solidFill>
                  <a:srgbClr val="000000"/>
                </a:solidFill>
              </a:rPr>
              <a:t>EIS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6" name="Rectangle 82">
            <a:extLst>
              <a:ext uri="{FF2B5EF4-FFF2-40B4-BE49-F238E27FC236}">
                <a16:creationId xmlns:a16="http://schemas.microsoft.com/office/drawing/2014/main" id="{4A829068-31E5-AB48-BF9C-55EAD6783807}"/>
              </a:ext>
            </a:extLst>
          </p:cNvPr>
          <p:cNvSpPr/>
          <p:nvPr/>
        </p:nvSpPr>
        <p:spPr>
          <a:xfrm>
            <a:off x="3196162" y="3344284"/>
            <a:ext cx="1811861" cy="806727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000000"/>
                </a:solidFill>
              </a:rPr>
              <a:t>Servicio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7" name="Rectangle 83">
            <a:extLst>
              <a:ext uri="{FF2B5EF4-FFF2-40B4-BE49-F238E27FC236}">
                <a16:creationId xmlns:a16="http://schemas.microsoft.com/office/drawing/2014/main" id="{655324A1-E36F-D243-A982-99B921A4C7A6}"/>
              </a:ext>
            </a:extLst>
          </p:cNvPr>
          <p:cNvSpPr/>
          <p:nvPr/>
        </p:nvSpPr>
        <p:spPr>
          <a:xfrm>
            <a:off x="5245101" y="3344282"/>
            <a:ext cx="1765293" cy="806727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000000"/>
                </a:solidFill>
              </a:rPr>
              <a:t>Servicio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8" name="Rectangle 84">
            <a:extLst>
              <a:ext uri="{FF2B5EF4-FFF2-40B4-BE49-F238E27FC236}">
                <a16:creationId xmlns:a16="http://schemas.microsoft.com/office/drawing/2014/main" id="{37EEE7C2-B850-7F4C-A97B-E5073411EE1D}"/>
              </a:ext>
            </a:extLst>
          </p:cNvPr>
          <p:cNvSpPr/>
          <p:nvPr/>
        </p:nvSpPr>
        <p:spPr>
          <a:xfrm>
            <a:off x="7319404" y="3344282"/>
            <a:ext cx="1748370" cy="806727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000000"/>
                </a:solidFill>
              </a:rPr>
              <a:t>Servicio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9" name="Rectangle 85">
            <a:extLst>
              <a:ext uri="{FF2B5EF4-FFF2-40B4-BE49-F238E27FC236}">
                <a16:creationId xmlns:a16="http://schemas.microsoft.com/office/drawing/2014/main" id="{F360B186-B53B-5049-BC14-55E92C78DD04}"/>
              </a:ext>
            </a:extLst>
          </p:cNvPr>
          <p:cNvSpPr/>
          <p:nvPr/>
        </p:nvSpPr>
        <p:spPr>
          <a:xfrm>
            <a:off x="685803" y="1108163"/>
            <a:ext cx="2226738" cy="80506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_tradnl" dirty="0">
                <a:solidFill>
                  <a:srgbClr val="000000"/>
                </a:solidFill>
              </a:rPr>
              <a:t>Configuración</a:t>
            </a:r>
          </a:p>
          <a:p>
            <a:pPr algn="ctr"/>
            <a:r>
              <a:rPr lang="es-ES_tradnl" dirty="0">
                <a:solidFill>
                  <a:srgbClr val="000000"/>
                </a:solidFill>
              </a:rPr>
              <a:t>centralizada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0" name="Rectangle 86">
            <a:extLst>
              <a:ext uri="{FF2B5EF4-FFF2-40B4-BE49-F238E27FC236}">
                <a16:creationId xmlns:a16="http://schemas.microsoft.com/office/drawing/2014/main" id="{9C9C234E-64AA-5847-BE6D-CBFABD6BA52E}"/>
              </a:ext>
            </a:extLst>
          </p:cNvPr>
          <p:cNvSpPr/>
          <p:nvPr/>
        </p:nvSpPr>
        <p:spPr>
          <a:xfrm>
            <a:off x="685798" y="3158889"/>
            <a:ext cx="2226739" cy="76576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_tradnl" dirty="0">
                <a:solidFill>
                  <a:srgbClr val="000000"/>
                </a:solidFill>
              </a:rPr>
              <a:t>Logs distribuidos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1" name="Rectangle 87">
            <a:extLst>
              <a:ext uri="{FF2B5EF4-FFF2-40B4-BE49-F238E27FC236}">
                <a16:creationId xmlns:a16="http://schemas.microsoft.com/office/drawing/2014/main" id="{9FE183E7-DC06-B648-A1D2-F74A8785E350}"/>
              </a:ext>
            </a:extLst>
          </p:cNvPr>
          <p:cNvSpPr/>
          <p:nvPr/>
        </p:nvSpPr>
        <p:spPr>
          <a:xfrm>
            <a:off x="685800" y="4151008"/>
            <a:ext cx="2226738" cy="740468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000000"/>
                </a:solidFill>
              </a:rPr>
              <a:t>Auditoría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2" name="Rectangle 88">
            <a:extLst>
              <a:ext uri="{FF2B5EF4-FFF2-40B4-BE49-F238E27FC236}">
                <a16:creationId xmlns:a16="http://schemas.microsoft.com/office/drawing/2014/main" id="{82D26925-7508-6B42-94FE-F08A13B54934}"/>
              </a:ext>
            </a:extLst>
          </p:cNvPr>
          <p:cNvSpPr/>
          <p:nvPr/>
        </p:nvSpPr>
        <p:spPr>
          <a:xfrm>
            <a:off x="685798" y="2112512"/>
            <a:ext cx="2226739" cy="77270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_tradnl" dirty="0">
                <a:solidFill>
                  <a:srgbClr val="000000"/>
                </a:solidFill>
              </a:rPr>
              <a:t>Seguridad </a:t>
            </a:r>
          </a:p>
          <a:p>
            <a:pPr algn="ctr"/>
            <a:r>
              <a:rPr lang="es-ES_tradnl" dirty="0">
                <a:solidFill>
                  <a:srgbClr val="000000"/>
                </a:solidFill>
              </a:rPr>
              <a:t>(H2M y M2M)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CC920538-BD22-294F-891F-937E805780A6}"/>
              </a:ext>
            </a:extLst>
          </p:cNvPr>
          <p:cNvSpPr/>
          <p:nvPr/>
        </p:nvSpPr>
        <p:spPr>
          <a:xfrm>
            <a:off x="9325965" y="2118566"/>
            <a:ext cx="2048932" cy="7666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_tradnl" dirty="0">
                <a:solidFill>
                  <a:srgbClr val="000000"/>
                </a:solidFill>
              </a:rPr>
              <a:t>Composición </a:t>
            </a:r>
          </a:p>
          <a:p>
            <a:pPr algn="ctr"/>
            <a:r>
              <a:rPr lang="es-ES_tradnl" dirty="0">
                <a:solidFill>
                  <a:srgbClr val="000000"/>
                </a:solidFill>
              </a:rPr>
              <a:t>de la solución</a:t>
            </a:r>
          </a:p>
        </p:txBody>
      </p:sp>
      <p:sp>
        <p:nvSpPr>
          <p:cNvPr id="24" name="Rectangle 90">
            <a:extLst>
              <a:ext uri="{FF2B5EF4-FFF2-40B4-BE49-F238E27FC236}">
                <a16:creationId xmlns:a16="http://schemas.microsoft.com/office/drawing/2014/main" id="{EF3012DA-61BB-9A45-A2C8-F6A679A0DCFF}"/>
              </a:ext>
            </a:extLst>
          </p:cNvPr>
          <p:cNvSpPr/>
          <p:nvPr/>
        </p:nvSpPr>
        <p:spPr>
          <a:xfrm>
            <a:off x="9325965" y="5116945"/>
            <a:ext cx="2048932" cy="7666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_tradnl" dirty="0">
                <a:solidFill>
                  <a:srgbClr val="000000"/>
                </a:solidFill>
              </a:rPr>
              <a:t>Gestión de </a:t>
            </a:r>
          </a:p>
          <a:p>
            <a:pPr algn="ctr"/>
            <a:r>
              <a:rPr lang="es-ES_tradnl" dirty="0">
                <a:solidFill>
                  <a:srgbClr val="000000"/>
                </a:solidFill>
              </a:rPr>
              <a:t>la carga</a:t>
            </a:r>
          </a:p>
        </p:txBody>
      </p:sp>
      <p:sp>
        <p:nvSpPr>
          <p:cNvPr id="25" name="Rectangle 91">
            <a:extLst>
              <a:ext uri="{FF2B5EF4-FFF2-40B4-BE49-F238E27FC236}">
                <a16:creationId xmlns:a16="http://schemas.microsoft.com/office/drawing/2014/main" id="{F43EC166-9753-544E-9839-4EB7D901B88A}"/>
              </a:ext>
            </a:extLst>
          </p:cNvPr>
          <p:cNvSpPr/>
          <p:nvPr/>
        </p:nvSpPr>
        <p:spPr>
          <a:xfrm>
            <a:off x="685797" y="5133459"/>
            <a:ext cx="2226739" cy="7666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_tradnl" dirty="0">
                <a:solidFill>
                  <a:srgbClr val="000000"/>
                </a:solidFill>
              </a:rPr>
              <a:t>Documentación de interfaces</a:t>
            </a:r>
          </a:p>
        </p:txBody>
      </p:sp>
    </p:spTree>
    <p:extLst>
      <p:ext uri="{BB962C8B-B14F-4D97-AF65-F5344CB8AC3E}">
        <p14:creationId xmlns:p14="http://schemas.microsoft.com/office/powerpoint/2010/main" val="3749470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2135CB-532E-42B3-AF8D-51AC6537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MICROSERVICIOS: HERRAMIENTAS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98734-E226-46BA-BD00-106EE04E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2C77ED8-88DD-AB4C-9A11-615217772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119406"/>
            <a:ext cx="5013290" cy="261918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1B65C7F-60A3-D340-9B80-FB904F126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579" y="4362075"/>
            <a:ext cx="1507565" cy="150756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3801E7B3-03A2-A848-9FA1-38A926A96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712" y="2119406"/>
            <a:ext cx="4338277" cy="2429435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3557A65-5658-9046-8479-609E185B6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6850" y="4623474"/>
            <a:ext cx="1173142" cy="117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62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2135CB-532E-42B3-AF8D-51AC65375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2406588" cy="530090"/>
          </a:xfrm>
        </p:spPr>
        <p:txBody>
          <a:bodyPr/>
          <a:lstStyle/>
          <a:p>
            <a:r>
              <a:rPr lang="es-ES" dirty="0"/>
              <a:t>ALL IN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C26BDD-8345-B540-97A7-34E7343B447F}"/>
              </a:ext>
            </a:extLst>
          </p:cNvPr>
          <p:cNvSpPr txBox="1">
            <a:spLocks/>
          </p:cNvSpPr>
          <p:nvPr/>
        </p:nvSpPr>
        <p:spPr>
          <a:xfrm>
            <a:off x="11655007" y="6435808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9AC08D-23A9-440E-BCB9-AA1E9877CC38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3BB121-B287-4420-BD30-5BF8DEB0A6C8}"/>
              </a:ext>
            </a:extLst>
          </p:cNvPr>
          <p:cNvGrpSpPr/>
          <p:nvPr/>
        </p:nvGrpSpPr>
        <p:grpSpPr>
          <a:xfrm>
            <a:off x="2716590" y="350213"/>
            <a:ext cx="5672808" cy="2064513"/>
            <a:chOff x="2716590" y="350213"/>
            <a:chExt cx="5672808" cy="206451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04B5D0E-5FDD-4267-90D7-3426FABEC698}"/>
                </a:ext>
              </a:extLst>
            </p:cNvPr>
            <p:cNvGrpSpPr/>
            <p:nvPr/>
          </p:nvGrpSpPr>
          <p:grpSpPr>
            <a:xfrm>
              <a:off x="4111006" y="350213"/>
              <a:ext cx="3167523" cy="753429"/>
              <a:chOff x="4111006" y="350213"/>
              <a:chExt cx="3167523" cy="753429"/>
            </a:xfrm>
          </p:grpSpPr>
          <p:pic>
            <p:nvPicPr>
              <p:cNvPr id="69" name="Imagen 68">
                <a:extLst>
                  <a:ext uri="{FF2B5EF4-FFF2-40B4-BE49-F238E27FC236}">
                    <a16:creationId xmlns:a16="http://schemas.microsoft.com/office/drawing/2014/main" id="{56F5ABFE-6695-4DF4-80DD-05E5443022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1006" y="350213"/>
                <a:ext cx="833877" cy="753429"/>
              </a:xfrm>
              <a:prstGeom prst="rect">
                <a:avLst/>
              </a:prstGeom>
            </p:spPr>
          </p:pic>
          <p:pic>
            <p:nvPicPr>
              <p:cNvPr id="71" name="Imagen 70" descr="Imagen que contiene imágenes prediseñadas&#10;&#10;Descripción generada automáticamente">
                <a:extLst>
                  <a:ext uri="{FF2B5EF4-FFF2-40B4-BE49-F238E27FC236}">
                    <a16:creationId xmlns:a16="http://schemas.microsoft.com/office/drawing/2014/main" id="{F4988F4E-8617-4A5F-A3C4-B9DB1B646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83004" y="503567"/>
                <a:ext cx="2295525" cy="600075"/>
              </a:xfrm>
              <a:prstGeom prst="rect">
                <a:avLst/>
              </a:prstGeom>
            </p:spPr>
          </p:pic>
        </p:grpSp>
        <p:sp>
          <p:nvSpPr>
            <p:cNvPr id="73" name="Rectángulo 72">
              <a:extLst>
                <a:ext uri="{FF2B5EF4-FFF2-40B4-BE49-F238E27FC236}">
                  <a16:creationId xmlns:a16="http://schemas.microsoft.com/office/drawing/2014/main" id="{1648DF1A-82E8-49E7-ABA6-2D2F3CDBE283}"/>
                </a:ext>
              </a:extLst>
            </p:cNvPr>
            <p:cNvSpPr/>
            <p:nvPr/>
          </p:nvSpPr>
          <p:spPr>
            <a:xfrm>
              <a:off x="2716590" y="381000"/>
              <a:ext cx="5672808" cy="2033726"/>
            </a:xfrm>
            <a:prstGeom prst="rect">
              <a:avLst/>
            </a:prstGeom>
            <a:noFill/>
            <a:ln w="19050">
              <a:solidFill>
                <a:srgbClr val="914AD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ED1D7FF-B996-4F3A-BB75-1AE382DEF745}"/>
              </a:ext>
            </a:extLst>
          </p:cNvPr>
          <p:cNvGrpSpPr/>
          <p:nvPr/>
        </p:nvGrpSpPr>
        <p:grpSpPr>
          <a:xfrm>
            <a:off x="5857249" y="1312723"/>
            <a:ext cx="1160585" cy="947084"/>
            <a:chOff x="5857249" y="1312723"/>
            <a:chExt cx="1160585" cy="947084"/>
          </a:xfrm>
        </p:grpSpPr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37E47D3D-77A0-4B2C-8A63-41F0FBFDC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4654" y="1312723"/>
              <a:ext cx="675424" cy="675424"/>
            </a:xfrm>
            <a:prstGeom prst="rect">
              <a:avLst/>
            </a:prstGeom>
          </p:spPr>
        </p:pic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08E403EA-0122-41AD-8342-2E5B8C91AC6B}"/>
                </a:ext>
              </a:extLst>
            </p:cNvPr>
            <p:cNvSpPr txBox="1"/>
            <p:nvPr/>
          </p:nvSpPr>
          <p:spPr>
            <a:xfrm>
              <a:off x="5857249" y="2028975"/>
              <a:ext cx="1160585" cy="230832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algn="ctr"/>
              <a:r>
                <a:rPr lang="es-ES" sz="1200" b="1" dirty="0">
                  <a:solidFill>
                    <a:schemeClr val="bg1">
                      <a:lumMod val="50000"/>
                    </a:schemeClr>
                  </a:solidFill>
                </a:rPr>
                <a:t>Assistant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F0A88C7-2C80-489E-8DA8-3E5B22207E08}"/>
              </a:ext>
            </a:extLst>
          </p:cNvPr>
          <p:cNvGrpSpPr/>
          <p:nvPr/>
        </p:nvGrpSpPr>
        <p:grpSpPr>
          <a:xfrm>
            <a:off x="2990256" y="1283449"/>
            <a:ext cx="1160585" cy="986151"/>
            <a:chOff x="2990256" y="1283449"/>
            <a:chExt cx="1160585" cy="986151"/>
          </a:xfrm>
        </p:grpSpPr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D07CC0F6-93E2-442E-9D19-64E0949C0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885" y="1283449"/>
              <a:ext cx="734559" cy="734559"/>
            </a:xfrm>
            <a:prstGeom prst="rect">
              <a:avLst/>
            </a:prstGeom>
          </p:spPr>
        </p:pic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B9BBB971-3218-47E4-9853-AACACCFB6F69}"/>
                </a:ext>
              </a:extLst>
            </p:cNvPr>
            <p:cNvSpPr txBox="1"/>
            <p:nvPr/>
          </p:nvSpPr>
          <p:spPr>
            <a:xfrm>
              <a:off x="2990256" y="2038768"/>
              <a:ext cx="1160585" cy="230832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algn="ctr"/>
              <a:r>
                <a:rPr lang="es-ES" sz="1200" b="1" dirty="0">
                  <a:solidFill>
                    <a:schemeClr val="bg1">
                      <a:lumMod val="50000"/>
                    </a:schemeClr>
                  </a:solidFill>
                </a:rPr>
                <a:t>Text to Speech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61CA5C0-2C9C-4A62-A365-276ACF3F5ED4}"/>
              </a:ext>
            </a:extLst>
          </p:cNvPr>
          <p:cNvGrpSpPr/>
          <p:nvPr/>
        </p:nvGrpSpPr>
        <p:grpSpPr>
          <a:xfrm>
            <a:off x="4549484" y="1268555"/>
            <a:ext cx="1160585" cy="1008528"/>
            <a:chOff x="4549484" y="1268555"/>
            <a:chExt cx="1160585" cy="1008528"/>
          </a:xfrm>
        </p:grpSpPr>
        <p:pic>
          <p:nvPicPr>
            <p:cNvPr id="79" name="Imagen 78">
              <a:extLst>
                <a:ext uri="{FF2B5EF4-FFF2-40B4-BE49-F238E27FC236}">
                  <a16:creationId xmlns:a16="http://schemas.microsoft.com/office/drawing/2014/main" id="{ABB661D9-EAED-4CC7-91E9-838DA4B4C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28839" y="1268555"/>
              <a:ext cx="734559" cy="734559"/>
            </a:xfrm>
            <a:prstGeom prst="rect">
              <a:avLst/>
            </a:prstGeom>
          </p:spPr>
        </p:pic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AB152618-7588-4A32-8F54-A0D6EF417B30}"/>
                </a:ext>
              </a:extLst>
            </p:cNvPr>
            <p:cNvSpPr txBox="1"/>
            <p:nvPr/>
          </p:nvSpPr>
          <p:spPr>
            <a:xfrm>
              <a:off x="4549484" y="2046251"/>
              <a:ext cx="1160585" cy="230832"/>
            </a:xfrm>
            <a:prstGeom prst="rect">
              <a:avLst/>
            </a:prstGeom>
            <a:noFill/>
          </p:spPr>
          <p:txBody>
            <a:bodyPr wrap="square" lIns="0" tIns="0" rIns="0" bIns="45720" rtlCol="0">
              <a:spAutoFit/>
            </a:bodyPr>
            <a:lstStyle/>
            <a:p>
              <a:pPr algn="ctr"/>
              <a:r>
                <a:rPr lang="es-ES" sz="1200" b="1" dirty="0">
                  <a:solidFill>
                    <a:schemeClr val="bg1">
                      <a:lumMod val="50000"/>
                    </a:schemeClr>
                  </a:solidFill>
                </a:rPr>
                <a:t>Speech to Text</a:t>
              </a:r>
            </a:p>
          </p:txBody>
        </p:sp>
      </p:grpSp>
      <p:grpSp>
        <p:nvGrpSpPr>
          <p:cNvPr id="93" name="Grupo 92">
            <a:extLst>
              <a:ext uri="{FF2B5EF4-FFF2-40B4-BE49-F238E27FC236}">
                <a16:creationId xmlns:a16="http://schemas.microsoft.com/office/drawing/2014/main" id="{0AD3AF0C-CE4D-4635-9745-2F7639642829}"/>
              </a:ext>
            </a:extLst>
          </p:cNvPr>
          <p:cNvGrpSpPr/>
          <p:nvPr/>
        </p:nvGrpSpPr>
        <p:grpSpPr>
          <a:xfrm>
            <a:off x="8978785" y="374215"/>
            <a:ext cx="2956353" cy="1366388"/>
            <a:chOff x="8659571" y="707957"/>
            <a:chExt cx="2956353" cy="1366388"/>
          </a:xfrm>
        </p:grpSpPr>
        <p:pic>
          <p:nvPicPr>
            <p:cNvPr id="81" name="Imagen 80">
              <a:extLst>
                <a:ext uri="{FF2B5EF4-FFF2-40B4-BE49-F238E27FC236}">
                  <a16:creationId xmlns:a16="http://schemas.microsoft.com/office/drawing/2014/main" id="{B7254A83-5EE7-4C48-8890-B377FC749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738929" y="908447"/>
              <a:ext cx="2691389" cy="960122"/>
            </a:xfrm>
            <a:prstGeom prst="rect">
              <a:avLst/>
            </a:prstGeom>
          </p:spPr>
        </p:pic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515A2533-7FC1-4053-92A9-BDD2E6243655}"/>
                </a:ext>
              </a:extLst>
            </p:cNvPr>
            <p:cNvSpPr/>
            <p:nvPr/>
          </p:nvSpPr>
          <p:spPr>
            <a:xfrm>
              <a:off x="8659571" y="707957"/>
              <a:ext cx="2956353" cy="1366388"/>
            </a:xfrm>
            <a:prstGeom prst="rect">
              <a:avLst/>
            </a:prstGeom>
            <a:noFill/>
            <a:ln w="19050">
              <a:solidFill>
                <a:srgbClr val="C70129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F82583-4233-4B48-954D-5A0AF3AB5AF0}"/>
              </a:ext>
            </a:extLst>
          </p:cNvPr>
          <p:cNvGrpSpPr/>
          <p:nvPr/>
        </p:nvGrpSpPr>
        <p:grpSpPr>
          <a:xfrm>
            <a:off x="5783323" y="2498288"/>
            <a:ext cx="1439394" cy="1517179"/>
            <a:chOff x="5783323" y="2498288"/>
            <a:chExt cx="1439394" cy="1517179"/>
          </a:xfrm>
        </p:grpSpPr>
        <p:grpSp>
          <p:nvGrpSpPr>
            <p:cNvPr id="91" name="Grupo 90">
              <a:extLst>
                <a:ext uri="{FF2B5EF4-FFF2-40B4-BE49-F238E27FC236}">
                  <a16:creationId xmlns:a16="http://schemas.microsoft.com/office/drawing/2014/main" id="{42A4AF31-D2AA-496E-8764-2425A99EB052}"/>
                </a:ext>
              </a:extLst>
            </p:cNvPr>
            <p:cNvGrpSpPr/>
            <p:nvPr/>
          </p:nvGrpSpPr>
          <p:grpSpPr>
            <a:xfrm>
              <a:off x="5783323" y="3109095"/>
              <a:ext cx="1439394" cy="906372"/>
              <a:chOff x="8724297" y="4039340"/>
              <a:chExt cx="1439394" cy="906372"/>
            </a:xfrm>
            <a:solidFill>
              <a:schemeClr val="bg1">
                <a:lumMod val="95000"/>
              </a:schemeClr>
            </a:solidFill>
          </p:grpSpPr>
          <p:sp>
            <p:nvSpPr>
              <p:cNvPr id="90" name="Diagrama de flujo: proceso alternativo 89">
                <a:extLst>
                  <a:ext uri="{FF2B5EF4-FFF2-40B4-BE49-F238E27FC236}">
                    <a16:creationId xmlns:a16="http://schemas.microsoft.com/office/drawing/2014/main" id="{28C6A34C-BCD2-4700-AA36-22F2B09EEA15}"/>
                  </a:ext>
                </a:extLst>
              </p:cNvPr>
              <p:cNvSpPr/>
              <p:nvPr/>
            </p:nvSpPr>
            <p:spPr>
              <a:xfrm>
                <a:off x="8724297" y="4039340"/>
                <a:ext cx="1439394" cy="906372"/>
              </a:xfrm>
              <a:prstGeom prst="flowChartAlternateProcess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t" anchorCtr="0"/>
              <a:lstStyle/>
              <a:p>
                <a:pPr algn="ctr"/>
                <a:r>
                  <a:rPr lang="es-ES" sz="1600" dirty="0">
                    <a:solidFill>
                      <a:schemeClr val="tx1"/>
                    </a:solidFill>
                  </a:rPr>
                  <a:t>Assistant</a:t>
                </a:r>
              </a:p>
            </p:txBody>
          </p:sp>
          <p:pic>
            <p:nvPicPr>
              <p:cNvPr id="89" name="Imagen 88">
                <a:extLst>
                  <a:ext uri="{FF2B5EF4-FFF2-40B4-BE49-F238E27FC236}">
                    <a16:creationId xmlns:a16="http://schemas.microsoft.com/office/drawing/2014/main" id="{7809EC32-9891-410D-A113-1920AE64B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24973" y="4448136"/>
                <a:ext cx="449368" cy="449368"/>
              </a:xfrm>
              <a:prstGeom prst="rect">
                <a:avLst/>
              </a:prstGeom>
              <a:grpFill/>
            </p:spPr>
          </p:pic>
        </p:grpSp>
        <p:cxnSp>
          <p:nvCxnSpPr>
            <p:cNvPr id="139" name="Conector recto de flecha 138">
              <a:extLst>
                <a:ext uri="{FF2B5EF4-FFF2-40B4-BE49-F238E27FC236}">
                  <a16:creationId xmlns:a16="http://schemas.microsoft.com/office/drawing/2014/main" id="{96B92FD5-F6BA-4D06-B105-49154D7BD3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28684" y="2498288"/>
              <a:ext cx="22179" cy="447435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ECE6C9-A6F1-47A5-B4E9-78448B887C08}"/>
              </a:ext>
            </a:extLst>
          </p:cNvPr>
          <p:cNvGrpSpPr/>
          <p:nvPr/>
        </p:nvGrpSpPr>
        <p:grpSpPr>
          <a:xfrm>
            <a:off x="1968604" y="2510616"/>
            <a:ext cx="2026681" cy="2242465"/>
            <a:chOff x="1968604" y="2510616"/>
            <a:chExt cx="2026681" cy="2242465"/>
          </a:xfrm>
        </p:grpSpPr>
        <p:grpSp>
          <p:nvGrpSpPr>
            <p:cNvPr id="94" name="Grupo 93">
              <a:extLst>
                <a:ext uri="{FF2B5EF4-FFF2-40B4-BE49-F238E27FC236}">
                  <a16:creationId xmlns:a16="http://schemas.microsoft.com/office/drawing/2014/main" id="{CCFD1B06-1B6B-4EDC-AA58-D687F1731268}"/>
                </a:ext>
              </a:extLst>
            </p:cNvPr>
            <p:cNvGrpSpPr/>
            <p:nvPr/>
          </p:nvGrpSpPr>
          <p:grpSpPr>
            <a:xfrm>
              <a:off x="1968604" y="3091490"/>
              <a:ext cx="1439394" cy="906372"/>
              <a:chOff x="8859914" y="4039340"/>
              <a:chExt cx="1439394" cy="906372"/>
            </a:xfrm>
            <a:solidFill>
              <a:schemeClr val="bg1">
                <a:lumMod val="95000"/>
              </a:schemeClr>
            </a:solidFill>
          </p:grpSpPr>
          <p:sp>
            <p:nvSpPr>
              <p:cNvPr id="95" name="Diagrama de flujo: proceso alternativo 94">
                <a:extLst>
                  <a:ext uri="{FF2B5EF4-FFF2-40B4-BE49-F238E27FC236}">
                    <a16:creationId xmlns:a16="http://schemas.microsoft.com/office/drawing/2014/main" id="{FA9F49B4-8EE0-4804-9C37-A0A713A5DD47}"/>
                  </a:ext>
                </a:extLst>
              </p:cNvPr>
              <p:cNvSpPr/>
              <p:nvPr/>
            </p:nvSpPr>
            <p:spPr>
              <a:xfrm>
                <a:off x="8859914" y="4039340"/>
                <a:ext cx="1439394" cy="906372"/>
              </a:xfrm>
              <a:prstGeom prst="flowChartAlternateProcess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t" anchorCtr="0"/>
              <a:lstStyle/>
              <a:p>
                <a:pPr algn="ctr"/>
                <a:r>
                  <a:rPr lang="es-ES" sz="1600" dirty="0">
                    <a:solidFill>
                      <a:schemeClr val="tx1"/>
                    </a:solidFill>
                  </a:rPr>
                  <a:t>text-to-speech</a:t>
                </a:r>
              </a:p>
            </p:txBody>
          </p:sp>
          <p:pic>
            <p:nvPicPr>
              <p:cNvPr id="96" name="Imagen 95">
                <a:extLst>
                  <a:ext uri="{FF2B5EF4-FFF2-40B4-BE49-F238E27FC236}">
                    <a16:creationId xmlns:a16="http://schemas.microsoft.com/office/drawing/2014/main" id="{36B84E09-08F0-40AD-A8F6-FC6E40288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54927" y="4421503"/>
                <a:ext cx="449368" cy="449368"/>
              </a:xfrm>
              <a:prstGeom prst="rect">
                <a:avLst/>
              </a:prstGeom>
              <a:grpFill/>
            </p:spPr>
          </p:pic>
        </p:grpSp>
        <p:cxnSp>
          <p:nvCxnSpPr>
            <p:cNvPr id="134" name="Conector recto de flecha 133">
              <a:extLst>
                <a:ext uri="{FF2B5EF4-FFF2-40B4-BE49-F238E27FC236}">
                  <a16:creationId xmlns:a16="http://schemas.microsoft.com/office/drawing/2014/main" id="{4988CCA6-21A2-45F3-B093-15F2E20544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0178" y="2510616"/>
              <a:ext cx="307006" cy="459355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1" name="Conector recto de flecha 140">
              <a:extLst>
                <a:ext uri="{FF2B5EF4-FFF2-40B4-BE49-F238E27FC236}">
                  <a16:creationId xmlns:a16="http://schemas.microsoft.com/office/drawing/2014/main" id="{E0C76AA5-448E-491B-8BBA-BD87C60067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12985" y="4195915"/>
              <a:ext cx="1082300" cy="557166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C8C0E8-2C4C-4C0F-90CC-CC0E6AA33CAE}"/>
              </a:ext>
            </a:extLst>
          </p:cNvPr>
          <p:cNvGrpSpPr/>
          <p:nvPr/>
        </p:nvGrpSpPr>
        <p:grpSpPr>
          <a:xfrm>
            <a:off x="3884827" y="2532234"/>
            <a:ext cx="1439394" cy="2158986"/>
            <a:chOff x="3884827" y="2532234"/>
            <a:chExt cx="1439394" cy="2158986"/>
          </a:xfrm>
        </p:grpSpPr>
        <p:grpSp>
          <p:nvGrpSpPr>
            <p:cNvPr id="97" name="Grupo 96">
              <a:extLst>
                <a:ext uri="{FF2B5EF4-FFF2-40B4-BE49-F238E27FC236}">
                  <a16:creationId xmlns:a16="http://schemas.microsoft.com/office/drawing/2014/main" id="{CAEA4E15-D018-4B87-B2E6-B739FF994FCF}"/>
                </a:ext>
              </a:extLst>
            </p:cNvPr>
            <p:cNvGrpSpPr/>
            <p:nvPr/>
          </p:nvGrpSpPr>
          <p:grpSpPr>
            <a:xfrm>
              <a:off x="3884827" y="3099787"/>
              <a:ext cx="1439394" cy="906372"/>
              <a:chOff x="8859914" y="4039340"/>
              <a:chExt cx="1439394" cy="906372"/>
            </a:xfrm>
            <a:solidFill>
              <a:schemeClr val="bg1">
                <a:lumMod val="95000"/>
              </a:schemeClr>
            </a:solidFill>
          </p:grpSpPr>
          <p:sp>
            <p:nvSpPr>
              <p:cNvPr id="98" name="Diagrama de flujo: proceso alternativo 97">
                <a:extLst>
                  <a:ext uri="{FF2B5EF4-FFF2-40B4-BE49-F238E27FC236}">
                    <a16:creationId xmlns:a16="http://schemas.microsoft.com/office/drawing/2014/main" id="{46B0FBC6-0C56-4E0F-A821-37E900536A69}"/>
                  </a:ext>
                </a:extLst>
              </p:cNvPr>
              <p:cNvSpPr/>
              <p:nvPr/>
            </p:nvSpPr>
            <p:spPr>
              <a:xfrm>
                <a:off x="8859914" y="4039340"/>
                <a:ext cx="1439394" cy="906372"/>
              </a:xfrm>
              <a:prstGeom prst="flowChartAlternateProcess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t" anchorCtr="0"/>
              <a:lstStyle/>
              <a:p>
                <a:pPr algn="ctr"/>
                <a:r>
                  <a:rPr lang="es-ES" sz="1600" dirty="0">
                    <a:solidFill>
                      <a:schemeClr val="tx1"/>
                    </a:solidFill>
                  </a:rPr>
                  <a:t>speech-to-text</a:t>
                </a:r>
              </a:p>
            </p:txBody>
          </p:sp>
          <p:pic>
            <p:nvPicPr>
              <p:cNvPr id="99" name="Imagen 98">
                <a:extLst>
                  <a:ext uri="{FF2B5EF4-FFF2-40B4-BE49-F238E27FC236}">
                    <a16:creationId xmlns:a16="http://schemas.microsoft.com/office/drawing/2014/main" id="{205D7FB4-2221-4576-BEF0-69244091E5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54927" y="4421503"/>
                <a:ext cx="449368" cy="449368"/>
              </a:xfrm>
              <a:prstGeom prst="rect">
                <a:avLst/>
              </a:prstGeom>
              <a:grpFill/>
            </p:spPr>
          </p:pic>
        </p:grpSp>
        <p:cxnSp>
          <p:nvCxnSpPr>
            <p:cNvPr id="136" name="Conector recto de flecha 135">
              <a:extLst>
                <a:ext uri="{FF2B5EF4-FFF2-40B4-BE49-F238E27FC236}">
                  <a16:creationId xmlns:a16="http://schemas.microsoft.com/office/drawing/2014/main" id="{571EF287-7684-49C6-A457-1FAE5D50F8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8839" y="2532234"/>
              <a:ext cx="100369" cy="413489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3" name="Conector recto de flecha 142">
              <a:extLst>
                <a:ext uri="{FF2B5EF4-FFF2-40B4-BE49-F238E27FC236}">
                  <a16:creationId xmlns:a16="http://schemas.microsoft.com/office/drawing/2014/main" id="{A0B2C835-3939-42EF-AB1A-5C9FEF20F6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8626" y="4143067"/>
              <a:ext cx="29121" cy="548153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7374FEC-F022-4B01-A192-A5B1B1B6EA0A}"/>
              </a:ext>
            </a:extLst>
          </p:cNvPr>
          <p:cNvGrpSpPr/>
          <p:nvPr/>
        </p:nvGrpSpPr>
        <p:grpSpPr>
          <a:xfrm>
            <a:off x="1238754" y="4152670"/>
            <a:ext cx="5235229" cy="2203940"/>
            <a:chOff x="1238754" y="4152670"/>
            <a:chExt cx="5235229" cy="220394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CDA5620A-A2EA-0243-B0CE-E95448F58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38754" y="4975517"/>
              <a:ext cx="940777" cy="940777"/>
            </a:xfrm>
            <a:prstGeom prst="rect">
              <a:avLst/>
            </a:prstGeom>
          </p:spPr>
        </p:pic>
        <p:sp>
          <p:nvSpPr>
            <p:cNvPr id="101" name="Diagrama de flujo: proceso alternativo 100">
              <a:extLst>
                <a:ext uri="{FF2B5EF4-FFF2-40B4-BE49-F238E27FC236}">
                  <a16:creationId xmlns:a16="http://schemas.microsoft.com/office/drawing/2014/main" id="{88EA4534-976D-418F-98F6-8133D23243AA}"/>
                </a:ext>
              </a:extLst>
            </p:cNvPr>
            <p:cNvSpPr/>
            <p:nvPr/>
          </p:nvSpPr>
          <p:spPr>
            <a:xfrm>
              <a:off x="2814844" y="4841403"/>
              <a:ext cx="3446070" cy="1515207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r>
                <a:rPr lang="es-ES" sz="1600" dirty="0">
                  <a:solidFill>
                    <a:schemeClr val="tx1"/>
                  </a:solidFill>
                </a:rPr>
                <a:t>UI</a:t>
              </a:r>
            </a:p>
          </p:txBody>
        </p:sp>
        <p:pic>
          <p:nvPicPr>
            <p:cNvPr id="104" name="Imagen 103">
              <a:extLst>
                <a:ext uri="{FF2B5EF4-FFF2-40B4-BE49-F238E27FC236}">
                  <a16:creationId xmlns:a16="http://schemas.microsoft.com/office/drawing/2014/main" id="{4B4E014C-B201-4021-A4FA-BD476229E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26248" y="5145688"/>
              <a:ext cx="1069752" cy="1069752"/>
            </a:xfrm>
            <a:prstGeom prst="rect">
              <a:avLst/>
            </a:prstGeom>
          </p:spPr>
        </p:pic>
        <p:pic>
          <p:nvPicPr>
            <p:cNvPr id="108" name="Imagen 107">
              <a:extLst>
                <a:ext uri="{FF2B5EF4-FFF2-40B4-BE49-F238E27FC236}">
                  <a16:creationId xmlns:a16="http://schemas.microsoft.com/office/drawing/2014/main" id="{09D00455-8ABC-4982-85E9-8FF7331BE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27312" y="4975517"/>
              <a:ext cx="1226926" cy="1226926"/>
            </a:xfrm>
            <a:prstGeom prst="rect">
              <a:avLst/>
            </a:prstGeom>
          </p:spPr>
        </p:pic>
        <p:cxnSp>
          <p:nvCxnSpPr>
            <p:cNvPr id="145" name="Conector recto de flecha 144">
              <a:extLst>
                <a:ext uri="{FF2B5EF4-FFF2-40B4-BE49-F238E27FC236}">
                  <a16:creationId xmlns:a16="http://schemas.microsoft.com/office/drawing/2014/main" id="{57DB8C41-0C1E-4DBB-A098-4CF9917D0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9776" y="4152670"/>
              <a:ext cx="1344207" cy="557166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cxnSp>
        <p:nvCxnSpPr>
          <p:cNvPr id="148" name="Conector recto de flecha 147">
            <a:extLst>
              <a:ext uri="{FF2B5EF4-FFF2-40B4-BE49-F238E27FC236}">
                <a16:creationId xmlns:a16="http://schemas.microsoft.com/office/drawing/2014/main" id="{0B665781-A683-44AF-86AB-30EDC0749AA4}"/>
              </a:ext>
            </a:extLst>
          </p:cNvPr>
          <p:cNvCxnSpPr>
            <a:cxnSpLocks/>
          </p:cNvCxnSpPr>
          <p:nvPr/>
        </p:nvCxnSpPr>
        <p:spPr>
          <a:xfrm flipH="1" flipV="1">
            <a:off x="6669628" y="4160223"/>
            <a:ext cx="972903" cy="696124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DDAA6E4-CCB4-41F7-855F-87CD641EEF93}"/>
              </a:ext>
            </a:extLst>
          </p:cNvPr>
          <p:cNvGrpSpPr/>
          <p:nvPr/>
        </p:nvGrpSpPr>
        <p:grpSpPr>
          <a:xfrm>
            <a:off x="9777841" y="1534827"/>
            <a:ext cx="1439394" cy="1525729"/>
            <a:chOff x="9777841" y="1534827"/>
            <a:chExt cx="1439394" cy="1525729"/>
          </a:xfrm>
        </p:grpSpPr>
        <p:grpSp>
          <p:nvGrpSpPr>
            <p:cNvPr id="118" name="Grupo 117">
              <a:extLst>
                <a:ext uri="{FF2B5EF4-FFF2-40B4-BE49-F238E27FC236}">
                  <a16:creationId xmlns:a16="http://schemas.microsoft.com/office/drawing/2014/main" id="{050F2B12-E4E9-4043-84B3-C8DC9EB0F5B5}"/>
                </a:ext>
              </a:extLst>
            </p:cNvPr>
            <p:cNvGrpSpPr/>
            <p:nvPr/>
          </p:nvGrpSpPr>
          <p:grpSpPr>
            <a:xfrm>
              <a:off x="9777841" y="2154184"/>
              <a:ext cx="1439394" cy="906372"/>
              <a:chOff x="8724297" y="4039340"/>
              <a:chExt cx="1439394" cy="906372"/>
            </a:xfrm>
            <a:solidFill>
              <a:schemeClr val="bg1">
                <a:lumMod val="95000"/>
              </a:schemeClr>
            </a:solidFill>
          </p:grpSpPr>
          <p:sp>
            <p:nvSpPr>
              <p:cNvPr id="119" name="Diagrama de flujo: proceso alternativo 118">
                <a:extLst>
                  <a:ext uri="{FF2B5EF4-FFF2-40B4-BE49-F238E27FC236}">
                    <a16:creationId xmlns:a16="http://schemas.microsoft.com/office/drawing/2014/main" id="{D093C17D-B791-4A6A-813F-DA0169434E71}"/>
                  </a:ext>
                </a:extLst>
              </p:cNvPr>
              <p:cNvSpPr/>
              <p:nvPr/>
            </p:nvSpPr>
            <p:spPr>
              <a:xfrm>
                <a:off x="8724297" y="4039340"/>
                <a:ext cx="1439394" cy="906372"/>
              </a:xfrm>
              <a:prstGeom prst="flowChartAlternateProcess">
                <a:avLst/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t" anchorCtr="0"/>
              <a:lstStyle/>
              <a:p>
                <a:pPr algn="ctr"/>
                <a:r>
                  <a:rPr lang="es-ES" sz="1600" dirty="0">
                    <a:solidFill>
                      <a:schemeClr val="tx1"/>
                    </a:solidFill>
                  </a:rPr>
                  <a:t>data-</a:t>
                </a:r>
                <a:r>
                  <a:rPr lang="es-ES" sz="1600" dirty="0" err="1">
                    <a:solidFill>
                      <a:schemeClr val="tx1"/>
                    </a:solidFill>
                  </a:rPr>
                  <a:t>collector</a:t>
                </a:r>
                <a:endParaRPr lang="es-ES" sz="16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0" name="Imagen 119">
                <a:extLst>
                  <a:ext uri="{FF2B5EF4-FFF2-40B4-BE49-F238E27FC236}">
                    <a16:creationId xmlns:a16="http://schemas.microsoft.com/office/drawing/2014/main" id="{35B444A7-BDAB-44C7-BC0A-AF2E331BD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24973" y="4448136"/>
                <a:ext cx="449368" cy="449368"/>
              </a:xfrm>
              <a:prstGeom prst="rect">
                <a:avLst/>
              </a:prstGeom>
              <a:grpFill/>
            </p:spPr>
          </p:pic>
        </p:grpSp>
        <p:cxnSp>
          <p:nvCxnSpPr>
            <p:cNvPr id="152" name="Conector recto de flecha 151">
              <a:extLst>
                <a:ext uri="{FF2B5EF4-FFF2-40B4-BE49-F238E27FC236}">
                  <a16:creationId xmlns:a16="http://schemas.microsoft.com/office/drawing/2014/main" id="{1329C8FB-0552-4667-8A7E-4B046BFC7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7538" y="1534827"/>
              <a:ext cx="0" cy="483181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6E8719-67DC-4CD6-87F7-8CDA259B7E96}"/>
              </a:ext>
            </a:extLst>
          </p:cNvPr>
          <p:cNvGrpSpPr/>
          <p:nvPr/>
        </p:nvGrpSpPr>
        <p:grpSpPr>
          <a:xfrm>
            <a:off x="7400203" y="2607370"/>
            <a:ext cx="1439394" cy="3308924"/>
            <a:chOff x="7400203" y="2607370"/>
            <a:chExt cx="1439394" cy="3308924"/>
          </a:xfrm>
        </p:grpSpPr>
        <p:grpSp>
          <p:nvGrpSpPr>
            <p:cNvPr id="133" name="Grupo 132">
              <a:extLst>
                <a:ext uri="{FF2B5EF4-FFF2-40B4-BE49-F238E27FC236}">
                  <a16:creationId xmlns:a16="http://schemas.microsoft.com/office/drawing/2014/main" id="{CC8DA821-D6F4-4F27-BF45-B772CF210174}"/>
                </a:ext>
              </a:extLst>
            </p:cNvPr>
            <p:cNvGrpSpPr/>
            <p:nvPr/>
          </p:nvGrpSpPr>
          <p:grpSpPr>
            <a:xfrm>
              <a:off x="7400203" y="5009922"/>
              <a:ext cx="1439394" cy="906372"/>
              <a:chOff x="6942507" y="4373875"/>
              <a:chExt cx="1439394" cy="906372"/>
            </a:xfrm>
          </p:grpSpPr>
          <p:sp>
            <p:nvSpPr>
              <p:cNvPr id="106" name="Diagrama de flujo: proceso alternativo 105">
                <a:extLst>
                  <a:ext uri="{FF2B5EF4-FFF2-40B4-BE49-F238E27FC236}">
                    <a16:creationId xmlns:a16="http://schemas.microsoft.com/office/drawing/2014/main" id="{7D082D5E-39FC-40E2-BCCD-760B74FAC02A}"/>
                  </a:ext>
                </a:extLst>
              </p:cNvPr>
              <p:cNvSpPr/>
              <p:nvPr/>
            </p:nvSpPr>
            <p:spPr>
              <a:xfrm>
                <a:off x="6942507" y="4373875"/>
                <a:ext cx="1439394" cy="906372"/>
              </a:xfrm>
              <a:prstGeom prst="flowChartAlternateProcess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t" anchorCtr="0"/>
              <a:lstStyle/>
              <a:p>
                <a:pPr algn="ctr"/>
                <a:r>
                  <a:rPr lang="es-ES" sz="1600" dirty="0">
                    <a:solidFill>
                      <a:schemeClr val="tx1"/>
                    </a:solidFill>
                  </a:rPr>
                  <a:t>prediction</a:t>
                </a:r>
              </a:p>
            </p:txBody>
          </p:sp>
          <p:pic>
            <p:nvPicPr>
              <p:cNvPr id="109" name="Imagen 108">
                <a:extLst>
                  <a:ext uri="{FF2B5EF4-FFF2-40B4-BE49-F238E27FC236}">
                    <a16:creationId xmlns:a16="http://schemas.microsoft.com/office/drawing/2014/main" id="{B6BAA489-B410-46B8-BE17-B0FC731B63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84835" y="4827061"/>
                <a:ext cx="351048" cy="351048"/>
              </a:xfrm>
              <a:prstGeom prst="rect">
                <a:avLst/>
              </a:prstGeom>
            </p:spPr>
          </p:pic>
          <p:pic>
            <p:nvPicPr>
              <p:cNvPr id="132" name="Imagen 131">
                <a:extLst>
                  <a:ext uri="{FF2B5EF4-FFF2-40B4-BE49-F238E27FC236}">
                    <a16:creationId xmlns:a16="http://schemas.microsoft.com/office/drawing/2014/main" id="{F78B397D-16A3-49E0-88AB-F838B84DF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37728" y="4791424"/>
                <a:ext cx="432355" cy="386718"/>
              </a:xfrm>
              <a:prstGeom prst="rect">
                <a:avLst/>
              </a:prstGeom>
            </p:spPr>
          </p:pic>
        </p:grpSp>
        <p:cxnSp>
          <p:nvCxnSpPr>
            <p:cNvPr id="150" name="Conector recto de flecha 149">
              <a:extLst>
                <a:ext uri="{FF2B5EF4-FFF2-40B4-BE49-F238E27FC236}">
                  <a16:creationId xmlns:a16="http://schemas.microsoft.com/office/drawing/2014/main" id="{3E06E2FF-9A57-4ED4-B0DA-CC64DA51F8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72486" y="2607370"/>
              <a:ext cx="378947" cy="2325765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60" name="Imagen 159">
              <a:extLst>
                <a:ext uri="{FF2B5EF4-FFF2-40B4-BE49-F238E27FC236}">
                  <a16:creationId xmlns:a16="http://schemas.microsoft.com/office/drawing/2014/main" id="{17643981-0414-4FA3-9927-D60B9FB5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859369" y="3748579"/>
              <a:ext cx="402096" cy="43175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09DE03-8C09-4E35-A180-58DF2C85F688}"/>
              </a:ext>
            </a:extLst>
          </p:cNvPr>
          <p:cNvGrpSpPr/>
          <p:nvPr/>
        </p:nvGrpSpPr>
        <p:grpSpPr>
          <a:xfrm>
            <a:off x="8060417" y="2663186"/>
            <a:ext cx="1589519" cy="2423524"/>
            <a:chOff x="8060417" y="2663186"/>
            <a:chExt cx="1589519" cy="2423524"/>
          </a:xfrm>
        </p:grpSpPr>
        <p:cxnSp>
          <p:nvCxnSpPr>
            <p:cNvPr id="158" name="Conector recto de flecha 157">
              <a:extLst>
                <a:ext uri="{FF2B5EF4-FFF2-40B4-BE49-F238E27FC236}">
                  <a16:creationId xmlns:a16="http://schemas.microsoft.com/office/drawing/2014/main" id="{EC450DCD-D634-4FC0-A07A-530A8D70E4F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60417" y="2663186"/>
              <a:ext cx="1589519" cy="2423524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61" name="Imagen 160">
              <a:extLst>
                <a:ext uri="{FF2B5EF4-FFF2-40B4-BE49-F238E27FC236}">
                  <a16:creationId xmlns:a16="http://schemas.microsoft.com/office/drawing/2014/main" id="{196B266E-A47A-46CE-9459-E85B7253E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002116" y="4440104"/>
              <a:ext cx="375040" cy="40270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C93C67-54C5-4665-98ED-D8275272D5CC}"/>
              </a:ext>
            </a:extLst>
          </p:cNvPr>
          <p:cNvGrpSpPr/>
          <p:nvPr/>
        </p:nvGrpSpPr>
        <p:grpSpPr>
          <a:xfrm>
            <a:off x="8271505" y="2562981"/>
            <a:ext cx="2945730" cy="2220348"/>
            <a:chOff x="8271505" y="2562981"/>
            <a:chExt cx="2945730" cy="2220348"/>
          </a:xfrm>
        </p:grpSpPr>
        <p:grpSp>
          <p:nvGrpSpPr>
            <p:cNvPr id="130" name="Grupo 129">
              <a:extLst>
                <a:ext uri="{FF2B5EF4-FFF2-40B4-BE49-F238E27FC236}">
                  <a16:creationId xmlns:a16="http://schemas.microsoft.com/office/drawing/2014/main" id="{D6E83419-837D-4F76-995A-A062E0EC387C}"/>
                </a:ext>
              </a:extLst>
            </p:cNvPr>
            <p:cNvGrpSpPr/>
            <p:nvPr/>
          </p:nvGrpSpPr>
          <p:grpSpPr>
            <a:xfrm>
              <a:off x="9777841" y="3804396"/>
              <a:ext cx="1439394" cy="978933"/>
              <a:chOff x="8555159" y="2975814"/>
              <a:chExt cx="1439394" cy="978933"/>
            </a:xfrm>
          </p:grpSpPr>
          <p:sp>
            <p:nvSpPr>
              <p:cNvPr id="126" name="Diagrama de flujo: proceso alternativo 125">
                <a:extLst>
                  <a:ext uri="{FF2B5EF4-FFF2-40B4-BE49-F238E27FC236}">
                    <a16:creationId xmlns:a16="http://schemas.microsoft.com/office/drawing/2014/main" id="{BB410753-EE45-421F-B5BE-1E87FDBA608C}"/>
                  </a:ext>
                </a:extLst>
              </p:cNvPr>
              <p:cNvSpPr/>
              <p:nvPr/>
            </p:nvSpPr>
            <p:spPr>
              <a:xfrm>
                <a:off x="8555159" y="2975814"/>
                <a:ext cx="1439394" cy="906372"/>
              </a:xfrm>
              <a:prstGeom prst="flowChartAlternateProcess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t" anchorCtr="0"/>
              <a:lstStyle/>
              <a:p>
                <a:pPr algn="ctr"/>
                <a:r>
                  <a:rPr lang="es-ES" sz="1600" dirty="0">
                    <a:solidFill>
                      <a:schemeClr val="tx1"/>
                    </a:solidFill>
                  </a:rPr>
                  <a:t>dataset</a:t>
                </a:r>
              </a:p>
            </p:txBody>
          </p:sp>
          <p:pic>
            <p:nvPicPr>
              <p:cNvPr id="127" name="Imagen 126">
                <a:extLst>
                  <a:ext uri="{FF2B5EF4-FFF2-40B4-BE49-F238E27FC236}">
                    <a16:creationId xmlns:a16="http://schemas.microsoft.com/office/drawing/2014/main" id="{4A0184EB-385B-4FDB-925D-FD77DF932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09608" y="3384610"/>
                <a:ext cx="449368" cy="44936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  <p:pic>
            <p:nvPicPr>
              <p:cNvPr id="128" name="Imagen 127">
                <a:extLst>
                  <a:ext uri="{FF2B5EF4-FFF2-40B4-BE49-F238E27FC236}">
                    <a16:creationId xmlns:a16="http://schemas.microsoft.com/office/drawing/2014/main" id="{98F5DD01-AE38-4A1D-AF2F-3426ECCDE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77621" y="3276226"/>
                <a:ext cx="746249" cy="678521"/>
              </a:xfrm>
              <a:prstGeom prst="rect">
                <a:avLst/>
              </a:prstGeom>
            </p:spPr>
          </p:pic>
        </p:grpSp>
        <p:cxnSp>
          <p:nvCxnSpPr>
            <p:cNvPr id="156" name="Conector recto de flecha 155">
              <a:extLst>
                <a:ext uri="{FF2B5EF4-FFF2-40B4-BE49-F238E27FC236}">
                  <a16:creationId xmlns:a16="http://schemas.microsoft.com/office/drawing/2014/main" id="{619121BD-93E5-48A1-8133-E8B1B64CC5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1505" y="2562981"/>
              <a:ext cx="1414033" cy="1135356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62" name="Imagen 161">
              <a:extLst>
                <a:ext uri="{FF2B5EF4-FFF2-40B4-BE49-F238E27FC236}">
                  <a16:creationId xmlns:a16="http://schemas.microsoft.com/office/drawing/2014/main" id="{E5695CD8-11D9-4B81-A01C-AF241ED68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761854" y="2798039"/>
              <a:ext cx="725153" cy="725153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CA0396-4680-4FB5-A82D-1931E8A7869B}"/>
              </a:ext>
            </a:extLst>
          </p:cNvPr>
          <p:cNvGrpSpPr/>
          <p:nvPr/>
        </p:nvGrpSpPr>
        <p:grpSpPr>
          <a:xfrm>
            <a:off x="8152720" y="2607370"/>
            <a:ext cx="3064515" cy="3332200"/>
            <a:chOff x="8152720" y="2607370"/>
            <a:chExt cx="3064515" cy="3332200"/>
          </a:xfrm>
        </p:grpSpPr>
        <p:grpSp>
          <p:nvGrpSpPr>
            <p:cNvPr id="131" name="Grupo 130">
              <a:extLst>
                <a:ext uri="{FF2B5EF4-FFF2-40B4-BE49-F238E27FC236}">
                  <a16:creationId xmlns:a16="http://schemas.microsoft.com/office/drawing/2014/main" id="{9AC467EC-EE05-4DEE-B478-63CF238336D2}"/>
                </a:ext>
              </a:extLst>
            </p:cNvPr>
            <p:cNvGrpSpPr/>
            <p:nvPr/>
          </p:nvGrpSpPr>
          <p:grpSpPr>
            <a:xfrm>
              <a:off x="9777841" y="5009922"/>
              <a:ext cx="1439394" cy="929648"/>
              <a:chOff x="8981327" y="4330470"/>
              <a:chExt cx="1439394" cy="929648"/>
            </a:xfrm>
          </p:grpSpPr>
          <p:sp>
            <p:nvSpPr>
              <p:cNvPr id="122" name="Diagrama de flujo: proceso alternativo 121">
                <a:extLst>
                  <a:ext uri="{FF2B5EF4-FFF2-40B4-BE49-F238E27FC236}">
                    <a16:creationId xmlns:a16="http://schemas.microsoft.com/office/drawing/2014/main" id="{11810533-A094-4F41-AFF5-30264CE30470}"/>
                  </a:ext>
                </a:extLst>
              </p:cNvPr>
              <p:cNvSpPr/>
              <p:nvPr/>
            </p:nvSpPr>
            <p:spPr>
              <a:xfrm>
                <a:off x="8981327" y="4330470"/>
                <a:ext cx="1439394" cy="906372"/>
              </a:xfrm>
              <a:prstGeom prst="flowChartAlternateProcess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t" anchorCtr="0"/>
              <a:lstStyle/>
              <a:p>
                <a:pPr algn="ctr"/>
                <a:r>
                  <a:rPr lang="es-ES" sz="1600" dirty="0">
                    <a:solidFill>
                      <a:schemeClr val="tx1"/>
                    </a:solidFill>
                  </a:rPr>
                  <a:t>training</a:t>
                </a:r>
              </a:p>
            </p:txBody>
          </p:sp>
          <p:pic>
            <p:nvPicPr>
              <p:cNvPr id="123" name="Imagen 122">
                <a:extLst>
                  <a:ext uri="{FF2B5EF4-FFF2-40B4-BE49-F238E27FC236}">
                    <a16:creationId xmlns:a16="http://schemas.microsoft.com/office/drawing/2014/main" id="{DD99F733-CC5F-435E-82EB-F186D8B9D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79261" y="4783656"/>
                <a:ext cx="351048" cy="351048"/>
              </a:xfrm>
              <a:prstGeom prst="rect">
                <a:avLst/>
              </a:prstGeom>
            </p:spPr>
          </p:pic>
          <p:pic>
            <p:nvPicPr>
              <p:cNvPr id="124" name="Imagen 123">
                <a:extLst>
                  <a:ext uri="{FF2B5EF4-FFF2-40B4-BE49-F238E27FC236}">
                    <a16:creationId xmlns:a16="http://schemas.microsoft.com/office/drawing/2014/main" id="{8F6605EE-692C-4851-BFD8-ACA1FF56F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33814" y="4661477"/>
                <a:ext cx="724610" cy="598641"/>
              </a:xfrm>
              <a:prstGeom prst="rect">
                <a:avLst/>
              </a:prstGeom>
            </p:spPr>
          </p:pic>
        </p:grpSp>
        <p:cxnSp>
          <p:nvCxnSpPr>
            <p:cNvPr id="63" name="Conector recto de flecha 157">
              <a:extLst>
                <a:ext uri="{FF2B5EF4-FFF2-40B4-BE49-F238E27FC236}">
                  <a16:creationId xmlns:a16="http://schemas.microsoft.com/office/drawing/2014/main" id="{658808B1-E925-4678-9C08-0AD31EC6F8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52720" y="2607370"/>
              <a:ext cx="1589519" cy="2423524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arrow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64" name="Imagen 161">
              <a:extLst>
                <a:ext uri="{FF2B5EF4-FFF2-40B4-BE49-F238E27FC236}">
                  <a16:creationId xmlns:a16="http://schemas.microsoft.com/office/drawing/2014/main" id="{D7ECBDB7-5D99-4C5D-9AD3-60BFCBE8D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825806" y="3488039"/>
              <a:ext cx="725153" cy="725153"/>
            </a:xfrm>
            <a:prstGeom prst="rect">
              <a:avLst/>
            </a:prstGeom>
          </p:spPr>
        </p:pic>
      </p:grpSp>
      <p:pic>
        <p:nvPicPr>
          <p:cNvPr id="65" name="Imagen 55">
            <a:extLst>
              <a:ext uri="{FF2B5EF4-FFF2-40B4-BE49-F238E27FC236}">
                <a16:creationId xmlns:a16="http://schemas.microsoft.com/office/drawing/2014/main" id="{78F2DD8E-CA5A-48D9-BBE2-148F71C4F68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8130" y="989227"/>
            <a:ext cx="1502752" cy="150275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7BDDD9D-1CD7-4103-81D4-D7FF850F9CE3}"/>
              </a:ext>
            </a:extLst>
          </p:cNvPr>
          <p:cNvGrpSpPr/>
          <p:nvPr/>
        </p:nvGrpSpPr>
        <p:grpSpPr>
          <a:xfrm>
            <a:off x="7158574" y="1273366"/>
            <a:ext cx="2491362" cy="1365882"/>
            <a:chOff x="7158574" y="1273366"/>
            <a:chExt cx="2491362" cy="1365882"/>
          </a:xfrm>
        </p:grpSpPr>
        <p:cxnSp>
          <p:nvCxnSpPr>
            <p:cNvPr id="163" name="Conector recto de flecha 162">
              <a:extLst>
                <a:ext uri="{FF2B5EF4-FFF2-40B4-BE49-F238E27FC236}">
                  <a16:creationId xmlns:a16="http://schemas.microsoft.com/office/drawing/2014/main" id="{E80AD827-0967-4C50-9D1B-FEC33CBEFE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31774" y="2079800"/>
              <a:ext cx="1118162" cy="418488"/>
            </a:xfrm>
            <a:prstGeom prst="straightConnector1">
              <a:avLst/>
            </a:prstGeom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65" name="Imagen 164">
              <a:extLst>
                <a:ext uri="{FF2B5EF4-FFF2-40B4-BE49-F238E27FC236}">
                  <a16:creationId xmlns:a16="http://schemas.microsoft.com/office/drawing/2014/main" id="{7D6ADF25-42AB-402F-AE65-45931D122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776690" y="1914095"/>
              <a:ext cx="725153" cy="725153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F861666-000A-47AD-A081-EBE16D7C212E}"/>
                </a:ext>
              </a:extLst>
            </p:cNvPr>
            <p:cNvGrpSpPr/>
            <p:nvPr/>
          </p:nvGrpSpPr>
          <p:grpSpPr>
            <a:xfrm>
              <a:off x="7158574" y="1273366"/>
              <a:ext cx="1160585" cy="978611"/>
              <a:chOff x="7158574" y="1273366"/>
              <a:chExt cx="1160585" cy="978611"/>
            </a:xfrm>
          </p:grpSpPr>
          <p:sp>
            <p:nvSpPr>
              <p:cNvPr id="115" name="CuadroTexto 114">
                <a:extLst>
                  <a:ext uri="{FF2B5EF4-FFF2-40B4-BE49-F238E27FC236}">
                    <a16:creationId xmlns:a16="http://schemas.microsoft.com/office/drawing/2014/main" id="{517631DA-1E98-48E4-A341-C8BE4B6A7D60}"/>
                  </a:ext>
                </a:extLst>
              </p:cNvPr>
              <p:cNvSpPr txBox="1"/>
              <p:nvPr/>
            </p:nvSpPr>
            <p:spPr>
              <a:xfrm>
                <a:off x="7158574" y="2021145"/>
                <a:ext cx="1160585" cy="230832"/>
              </a:xfrm>
              <a:prstGeom prst="rect">
                <a:avLst/>
              </a:prstGeom>
              <a:noFill/>
            </p:spPr>
            <p:txBody>
              <a:bodyPr wrap="square" lIns="0" tIns="0" rIns="0" bIns="45720" rtlCol="0">
                <a:spAutoFit/>
              </a:bodyPr>
              <a:lstStyle/>
              <a:p>
                <a:pPr algn="ctr"/>
                <a:r>
                  <a:rPr lang="es-ES" sz="1200" b="1" dirty="0">
                    <a:solidFill>
                      <a:schemeClr val="bg1">
                        <a:lumMod val="50000"/>
                      </a:schemeClr>
                    </a:solidFill>
                  </a:rPr>
                  <a:t>Storage</a:t>
                </a:r>
              </a:p>
            </p:txBody>
          </p:sp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D60D36C2-2073-490F-B7BF-60FF2A8DD6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 b="28323"/>
              <a:stretch/>
            </p:blipFill>
            <p:spPr>
              <a:xfrm>
                <a:off x="7389738" y="1273366"/>
                <a:ext cx="675424" cy="717860"/>
              </a:xfrm>
              <a:prstGeom prst="rect">
                <a:avLst/>
              </a:prstGeom>
            </p:spPr>
          </p:pic>
        </p:grpSp>
      </p:grpSp>
      <p:cxnSp>
        <p:nvCxnSpPr>
          <p:cNvPr id="75" name="Conector recto de flecha 142">
            <a:extLst>
              <a:ext uri="{FF2B5EF4-FFF2-40B4-BE49-F238E27FC236}">
                <a16:creationId xmlns:a16="http://schemas.microsoft.com/office/drawing/2014/main" id="{A420EE04-C157-4ABC-BC00-1A715DD67E0C}"/>
              </a:ext>
            </a:extLst>
          </p:cNvPr>
          <p:cNvCxnSpPr>
            <a:cxnSpLocks/>
          </p:cNvCxnSpPr>
          <p:nvPr/>
        </p:nvCxnSpPr>
        <p:spPr>
          <a:xfrm flipV="1">
            <a:off x="7326838" y="1858396"/>
            <a:ext cx="2390002" cy="1272264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2B4508D6-A34C-4B87-AC27-EFC00B8B013B}"/>
              </a:ext>
            </a:extLst>
          </p:cNvPr>
          <p:cNvSpPr/>
          <p:nvPr/>
        </p:nvSpPr>
        <p:spPr>
          <a:xfrm>
            <a:off x="8385283" y="2358410"/>
            <a:ext cx="262976" cy="292807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8142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2135CB-532E-42B3-AF8D-51AC65375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2406588" cy="530090"/>
          </a:xfrm>
        </p:spPr>
        <p:txBody>
          <a:bodyPr/>
          <a:lstStyle/>
          <a:p>
            <a:r>
              <a:rPr lang="es-ES" dirty="0"/>
              <a:t>ALL IN</a:t>
            </a:r>
            <a:r>
              <a:rPr lang="es-ES" dirty="0">
                <a:solidFill>
                  <a:schemeClr val="accent5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C26BDD-8345-B540-97A7-34E7343B447F}"/>
              </a:ext>
            </a:extLst>
          </p:cNvPr>
          <p:cNvSpPr txBox="1">
            <a:spLocks/>
          </p:cNvSpPr>
          <p:nvPr/>
        </p:nvSpPr>
        <p:spPr>
          <a:xfrm>
            <a:off x="11655007" y="6435808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9AC08D-23A9-440E-BCB9-AA1E9877CC3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CDA5620A-A2EA-0243-B0CE-E95448F5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754" y="4975517"/>
            <a:ext cx="940777" cy="940777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56F5ABFE-6695-4DF4-80DD-05E544302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006" y="350213"/>
            <a:ext cx="833877" cy="753429"/>
          </a:xfrm>
          <a:prstGeom prst="rect">
            <a:avLst/>
          </a:prstGeom>
        </p:spPr>
      </p:pic>
      <p:pic>
        <p:nvPicPr>
          <p:cNvPr id="71" name="Imagen 70" descr="Imagen que contiene imágenes prediseñadas&#10;&#10;Descripción generada automáticamente">
            <a:extLst>
              <a:ext uri="{FF2B5EF4-FFF2-40B4-BE49-F238E27FC236}">
                <a16:creationId xmlns:a16="http://schemas.microsoft.com/office/drawing/2014/main" id="{F4988F4E-8617-4A5F-A3C4-B9DB1B646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004" y="503567"/>
            <a:ext cx="2295525" cy="600075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37E47D3D-77A0-4B2C-8A63-41F0FBFDC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654" y="1312723"/>
            <a:ext cx="675424" cy="675424"/>
          </a:xfrm>
          <a:prstGeom prst="rect">
            <a:avLst/>
          </a:prstGeom>
        </p:spPr>
      </p:pic>
      <p:sp>
        <p:nvSpPr>
          <p:cNvPr id="73" name="Rectángulo 72">
            <a:extLst>
              <a:ext uri="{FF2B5EF4-FFF2-40B4-BE49-F238E27FC236}">
                <a16:creationId xmlns:a16="http://schemas.microsoft.com/office/drawing/2014/main" id="{1648DF1A-82E8-49E7-ABA6-2D2F3CDBE283}"/>
              </a:ext>
            </a:extLst>
          </p:cNvPr>
          <p:cNvSpPr/>
          <p:nvPr/>
        </p:nvSpPr>
        <p:spPr>
          <a:xfrm>
            <a:off x="2716590" y="381000"/>
            <a:ext cx="5672808" cy="2033726"/>
          </a:xfrm>
          <a:prstGeom prst="rect">
            <a:avLst/>
          </a:prstGeom>
          <a:noFill/>
          <a:ln w="19050">
            <a:solidFill>
              <a:srgbClr val="914AD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08E403EA-0122-41AD-8342-2E5B8C91AC6B}"/>
              </a:ext>
            </a:extLst>
          </p:cNvPr>
          <p:cNvSpPr txBox="1"/>
          <p:nvPr/>
        </p:nvSpPr>
        <p:spPr>
          <a:xfrm>
            <a:off x="5857249" y="2028975"/>
            <a:ext cx="1160585" cy="230832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bg1">
                    <a:lumMod val="50000"/>
                  </a:schemeClr>
                </a:solidFill>
              </a:rPr>
              <a:t>Assistant</a:t>
            </a:r>
          </a:p>
        </p:txBody>
      </p:sp>
      <p:pic>
        <p:nvPicPr>
          <p:cNvPr id="76" name="Imagen 75">
            <a:extLst>
              <a:ext uri="{FF2B5EF4-FFF2-40B4-BE49-F238E27FC236}">
                <a16:creationId xmlns:a16="http://schemas.microsoft.com/office/drawing/2014/main" id="{D07CC0F6-93E2-442E-9D19-64E0949C0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3885" y="1283449"/>
            <a:ext cx="734559" cy="734559"/>
          </a:xfrm>
          <a:prstGeom prst="rect">
            <a:avLst/>
          </a:prstGeom>
        </p:spPr>
      </p:pic>
      <p:sp>
        <p:nvSpPr>
          <p:cNvPr id="77" name="CuadroTexto 76">
            <a:extLst>
              <a:ext uri="{FF2B5EF4-FFF2-40B4-BE49-F238E27FC236}">
                <a16:creationId xmlns:a16="http://schemas.microsoft.com/office/drawing/2014/main" id="{B9BBB971-3218-47E4-9853-AACACCFB6F69}"/>
              </a:ext>
            </a:extLst>
          </p:cNvPr>
          <p:cNvSpPr txBox="1"/>
          <p:nvPr/>
        </p:nvSpPr>
        <p:spPr>
          <a:xfrm>
            <a:off x="2990256" y="2038768"/>
            <a:ext cx="1160585" cy="230832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bg1">
                    <a:lumMod val="50000"/>
                  </a:schemeClr>
                </a:solidFill>
              </a:rPr>
              <a:t>Text to Speech</a:t>
            </a:r>
          </a:p>
        </p:txBody>
      </p:sp>
      <p:pic>
        <p:nvPicPr>
          <p:cNvPr id="79" name="Imagen 78">
            <a:extLst>
              <a:ext uri="{FF2B5EF4-FFF2-40B4-BE49-F238E27FC236}">
                <a16:creationId xmlns:a16="http://schemas.microsoft.com/office/drawing/2014/main" id="{ABB661D9-EAED-4CC7-91E9-838DA4B4C2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8839" y="1268555"/>
            <a:ext cx="734559" cy="734559"/>
          </a:xfrm>
          <a:prstGeom prst="rect">
            <a:avLst/>
          </a:prstGeom>
        </p:spPr>
      </p:pic>
      <p:sp>
        <p:nvSpPr>
          <p:cNvPr id="80" name="CuadroTexto 79">
            <a:extLst>
              <a:ext uri="{FF2B5EF4-FFF2-40B4-BE49-F238E27FC236}">
                <a16:creationId xmlns:a16="http://schemas.microsoft.com/office/drawing/2014/main" id="{AB152618-7588-4A32-8F54-A0D6EF417B30}"/>
              </a:ext>
            </a:extLst>
          </p:cNvPr>
          <p:cNvSpPr txBox="1"/>
          <p:nvPr/>
        </p:nvSpPr>
        <p:spPr>
          <a:xfrm>
            <a:off x="4549484" y="2046251"/>
            <a:ext cx="1160585" cy="230832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bg1">
                    <a:lumMod val="50000"/>
                  </a:schemeClr>
                </a:solidFill>
              </a:rPr>
              <a:t>Speech to Text</a:t>
            </a:r>
          </a:p>
        </p:txBody>
      </p:sp>
      <p:grpSp>
        <p:nvGrpSpPr>
          <p:cNvPr id="93" name="Grupo 92">
            <a:extLst>
              <a:ext uri="{FF2B5EF4-FFF2-40B4-BE49-F238E27FC236}">
                <a16:creationId xmlns:a16="http://schemas.microsoft.com/office/drawing/2014/main" id="{0AD3AF0C-CE4D-4635-9745-2F7639642829}"/>
              </a:ext>
            </a:extLst>
          </p:cNvPr>
          <p:cNvGrpSpPr/>
          <p:nvPr/>
        </p:nvGrpSpPr>
        <p:grpSpPr>
          <a:xfrm>
            <a:off x="8978785" y="374215"/>
            <a:ext cx="2956353" cy="1366388"/>
            <a:chOff x="8659571" y="707957"/>
            <a:chExt cx="2956353" cy="1366388"/>
          </a:xfrm>
        </p:grpSpPr>
        <p:pic>
          <p:nvPicPr>
            <p:cNvPr id="81" name="Imagen 80">
              <a:extLst>
                <a:ext uri="{FF2B5EF4-FFF2-40B4-BE49-F238E27FC236}">
                  <a16:creationId xmlns:a16="http://schemas.microsoft.com/office/drawing/2014/main" id="{B7254A83-5EE7-4C48-8890-B377FC749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38929" y="908447"/>
              <a:ext cx="2691389" cy="960122"/>
            </a:xfrm>
            <a:prstGeom prst="rect">
              <a:avLst/>
            </a:prstGeom>
          </p:spPr>
        </p:pic>
        <p:sp>
          <p:nvSpPr>
            <p:cNvPr id="82" name="Rectángulo 81">
              <a:extLst>
                <a:ext uri="{FF2B5EF4-FFF2-40B4-BE49-F238E27FC236}">
                  <a16:creationId xmlns:a16="http://schemas.microsoft.com/office/drawing/2014/main" id="{515A2533-7FC1-4053-92A9-BDD2E6243655}"/>
                </a:ext>
              </a:extLst>
            </p:cNvPr>
            <p:cNvSpPr/>
            <p:nvPr/>
          </p:nvSpPr>
          <p:spPr>
            <a:xfrm>
              <a:off x="8659571" y="707957"/>
              <a:ext cx="2956353" cy="1366388"/>
            </a:xfrm>
            <a:prstGeom prst="rect">
              <a:avLst/>
            </a:prstGeom>
            <a:noFill/>
            <a:ln w="19050">
              <a:solidFill>
                <a:srgbClr val="C70129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upo 90">
            <a:extLst>
              <a:ext uri="{FF2B5EF4-FFF2-40B4-BE49-F238E27FC236}">
                <a16:creationId xmlns:a16="http://schemas.microsoft.com/office/drawing/2014/main" id="{42A4AF31-D2AA-496E-8764-2425A99EB052}"/>
              </a:ext>
            </a:extLst>
          </p:cNvPr>
          <p:cNvGrpSpPr/>
          <p:nvPr/>
        </p:nvGrpSpPr>
        <p:grpSpPr>
          <a:xfrm>
            <a:off x="5783323" y="3109095"/>
            <a:ext cx="1439394" cy="906372"/>
            <a:chOff x="8724297" y="4039340"/>
            <a:chExt cx="1439394" cy="906372"/>
          </a:xfrm>
          <a:solidFill>
            <a:schemeClr val="bg1">
              <a:lumMod val="95000"/>
            </a:schemeClr>
          </a:solidFill>
        </p:grpSpPr>
        <p:sp>
          <p:nvSpPr>
            <p:cNvPr id="90" name="Diagrama de flujo: proceso alternativo 89">
              <a:extLst>
                <a:ext uri="{FF2B5EF4-FFF2-40B4-BE49-F238E27FC236}">
                  <a16:creationId xmlns:a16="http://schemas.microsoft.com/office/drawing/2014/main" id="{28C6A34C-BCD2-4700-AA36-22F2B09EEA15}"/>
                </a:ext>
              </a:extLst>
            </p:cNvPr>
            <p:cNvSpPr/>
            <p:nvPr/>
          </p:nvSpPr>
          <p:spPr>
            <a:xfrm>
              <a:off x="8724297" y="4039340"/>
              <a:ext cx="1439394" cy="906372"/>
            </a:xfrm>
            <a:prstGeom prst="flowChartAlternateProcess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r>
                <a:rPr lang="es-ES" sz="1600" dirty="0">
                  <a:solidFill>
                    <a:schemeClr val="tx1"/>
                  </a:solidFill>
                </a:rPr>
                <a:t>Assistant</a:t>
              </a:r>
            </a:p>
          </p:txBody>
        </p:sp>
        <p:pic>
          <p:nvPicPr>
            <p:cNvPr id="89" name="Imagen 88">
              <a:extLst>
                <a:ext uri="{FF2B5EF4-FFF2-40B4-BE49-F238E27FC236}">
                  <a16:creationId xmlns:a16="http://schemas.microsoft.com/office/drawing/2014/main" id="{7809EC32-9891-410D-A113-1920AE64B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24973" y="4448136"/>
              <a:ext cx="449368" cy="449368"/>
            </a:xfrm>
            <a:prstGeom prst="rect">
              <a:avLst/>
            </a:prstGeom>
            <a:grpFill/>
          </p:spPr>
        </p:pic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CCFD1B06-1B6B-4EDC-AA58-D687F1731268}"/>
              </a:ext>
            </a:extLst>
          </p:cNvPr>
          <p:cNvGrpSpPr/>
          <p:nvPr/>
        </p:nvGrpSpPr>
        <p:grpSpPr>
          <a:xfrm>
            <a:off x="1968604" y="3091490"/>
            <a:ext cx="1439394" cy="906372"/>
            <a:chOff x="8859914" y="4039340"/>
            <a:chExt cx="1439394" cy="906372"/>
          </a:xfrm>
          <a:solidFill>
            <a:schemeClr val="bg1">
              <a:lumMod val="95000"/>
            </a:schemeClr>
          </a:solidFill>
        </p:grpSpPr>
        <p:sp>
          <p:nvSpPr>
            <p:cNvPr id="95" name="Diagrama de flujo: proceso alternativo 94">
              <a:extLst>
                <a:ext uri="{FF2B5EF4-FFF2-40B4-BE49-F238E27FC236}">
                  <a16:creationId xmlns:a16="http://schemas.microsoft.com/office/drawing/2014/main" id="{FA9F49B4-8EE0-4804-9C37-A0A713A5DD47}"/>
                </a:ext>
              </a:extLst>
            </p:cNvPr>
            <p:cNvSpPr/>
            <p:nvPr/>
          </p:nvSpPr>
          <p:spPr>
            <a:xfrm>
              <a:off x="8859914" y="4039340"/>
              <a:ext cx="1439394" cy="906372"/>
            </a:xfrm>
            <a:prstGeom prst="flowChartAlternateProcess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r>
                <a:rPr lang="es-ES" sz="1600" dirty="0">
                  <a:solidFill>
                    <a:schemeClr val="tx1"/>
                  </a:solidFill>
                </a:rPr>
                <a:t>text-to-speech</a:t>
              </a:r>
            </a:p>
          </p:txBody>
        </p:sp>
        <p:pic>
          <p:nvPicPr>
            <p:cNvPr id="96" name="Imagen 95">
              <a:extLst>
                <a:ext uri="{FF2B5EF4-FFF2-40B4-BE49-F238E27FC236}">
                  <a16:creationId xmlns:a16="http://schemas.microsoft.com/office/drawing/2014/main" id="{36B84E09-08F0-40AD-A8F6-FC6E40288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54927" y="4421503"/>
              <a:ext cx="449368" cy="449368"/>
            </a:xfrm>
            <a:prstGeom prst="rect">
              <a:avLst/>
            </a:prstGeom>
            <a:grpFill/>
          </p:spPr>
        </p:pic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CAEA4E15-D018-4B87-B2E6-B739FF994FCF}"/>
              </a:ext>
            </a:extLst>
          </p:cNvPr>
          <p:cNvGrpSpPr/>
          <p:nvPr/>
        </p:nvGrpSpPr>
        <p:grpSpPr>
          <a:xfrm>
            <a:off x="3884827" y="3099787"/>
            <a:ext cx="1439394" cy="906372"/>
            <a:chOff x="8859914" y="4039340"/>
            <a:chExt cx="1439394" cy="906372"/>
          </a:xfrm>
          <a:solidFill>
            <a:schemeClr val="bg1">
              <a:lumMod val="95000"/>
            </a:schemeClr>
          </a:solidFill>
        </p:grpSpPr>
        <p:sp>
          <p:nvSpPr>
            <p:cNvPr id="98" name="Diagrama de flujo: proceso alternativo 97">
              <a:extLst>
                <a:ext uri="{FF2B5EF4-FFF2-40B4-BE49-F238E27FC236}">
                  <a16:creationId xmlns:a16="http://schemas.microsoft.com/office/drawing/2014/main" id="{46B0FBC6-0C56-4E0F-A821-37E900536A69}"/>
                </a:ext>
              </a:extLst>
            </p:cNvPr>
            <p:cNvSpPr/>
            <p:nvPr/>
          </p:nvSpPr>
          <p:spPr>
            <a:xfrm>
              <a:off x="8859914" y="4039340"/>
              <a:ext cx="1439394" cy="906372"/>
            </a:xfrm>
            <a:prstGeom prst="flowChartAlternateProcess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r>
                <a:rPr lang="es-ES" sz="1600" dirty="0">
                  <a:solidFill>
                    <a:schemeClr val="tx1"/>
                  </a:solidFill>
                </a:rPr>
                <a:t>speech-to-text</a:t>
              </a:r>
            </a:p>
          </p:txBody>
        </p:sp>
        <p:pic>
          <p:nvPicPr>
            <p:cNvPr id="99" name="Imagen 98">
              <a:extLst>
                <a:ext uri="{FF2B5EF4-FFF2-40B4-BE49-F238E27FC236}">
                  <a16:creationId xmlns:a16="http://schemas.microsoft.com/office/drawing/2014/main" id="{205D7FB4-2221-4576-BEF0-69244091E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54927" y="4421503"/>
              <a:ext cx="449368" cy="449368"/>
            </a:xfrm>
            <a:prstGeom prst="rect">
              <a:avLst/>
            </a:prstGeom>
            <a:grpFill/>
          </p:spPr>
        </p:pic>
      </p:grpSp>
      <p:sp>
        <p:nvSpPr>
          <p:cNvPr id="101" name="Diagrama de flujo: proceso alternativo 100">
            <a:extLst>
              <a:ext uri="{FF2B5EF4-FFF2-40B4-BE49-F238E27FC236}">
                <a16:creationId xmlns:a16="http://schemas.microsoft.com/office/drawing/2014/main" id="{88EA4534-976D-418F-98F6-8133D23243AA}"/>
              </a:ext>
            </a:extLst>
          </p:cNvPr>
          <p:cNvSpPr/>
          <p:nvPr/>
        </p:nvSpPr>
        <p:spPr>
          <a:xfrm>
            <a:off x="2814844" y="4841403"/>
            <a:ext cx="3446070" cy="1515207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UI</a:t>
            </a:r>
          </a:p>
        </p:txBody>
      </p:sp>
      <p:pic>
        <p:nvPicPr>
          <p:cNvPr id="104" name="Imagen 103">
            <a:extLst>
              <a:ext uri="{FF2B5EF4-FFF2-40B4-BE49-F238E27FC236}">
                <a16:creationId xmlns:a16="http://schemas.microsoft.com/office/drawing/2014/main" id="{4B4E014C-B201-4021-A4FA-BD476229EA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6248" y="5145688"/>
            <a:ext cx="1069752" cy="1069752"/>
          </a:xfrm>
          <a:prstGeom prst="rect">
            <a:avLst/>
          </a:prstGeom>
        </p:spPr>
      </p:pic>
      <p:pic>
        <p:nvPicPr>
          <p:cNvPr id="108" name="Imagen 107">
            <a:extLst>
              <a:ext uri="{FF2B5EF4-FFF2-40B4-BE49-F238E27FC236}">
                <a16:creationId xmlns:a16="http://schemas.microsoft.com/office/drawing/2014/main" id="{09D00455-8ABC-4982-85E9-8FF7331BE0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27312" y="4975517"/>
            <a:ext cx="1226926" cy="1226926"/>
          </a:xfrm>
          <a:prstGeom prst="rect">
            <a:avLst/>
          </a:prstGeom>
        </p:spPr>
      </p:pic>
      <p:sp>
        <p:nvSpPr>
          <p:cNvPr id="115" name="CuadroTexto 114">
            <a:extLst>
              <a:ext uri="{FF2B5EF4-FFF2-40B4-BE49-F238E27FC236}">
                <a16:creationId xmlns:a16="http://schemas.microsoft.com/office/drawing/2014/main" id="{517631DA-1E98-48E4-A341-C8BE4B6A7D60}"/>
              </a:ext>
            </a:extLst>
          </p:cNvPr>
          <p:cNvSpPr txBox="1"/>
          <p:nvPr/>
        </p:nvSpPr>
        <p:spPr>
          <a:xfrm>
            <a:off x="7158574" y="2021145"/>
            <a:ext cx="1160585" cy="230832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algn="ctr"/>
            <a:r>
              <a:rPr lang="es-ES" sz="1200" b="1" dirty="0">
                <a:solidFill>
                  <a:schemeClr val="bg1">
                    <a:lumMod val="50000"/>
                  </a:schemeClr>
                </a:solidFill>
              </a:rPr>
              <a:t>Storage</a:t>
            </a:r>
          </a:p>
        </p:txBody>
      </p: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050F2B12-E4E9-4043-84B3-C8DC9EB0F5B5}"/>
              </a:ext>
            </a:extLst>
          </p:cNvPr>
          <p:cNvGrpSpPr/>
          <p:nvPr/>
        </p:nvGrpSpPr>
        <p:grpSpPr>
          <a:xfrm>
            <a:off x="9777841" y="2154184"/>
            <a:ext cx="1439394" cy="906372"/>
            <a:chOff x="8724297" y="4039340"/>
            <a:chExt cx="1439394" cy="906372"/>
          </a:xfrm>
          <a:solidFill>
            <a:schemeClr val="bg1">
              <a:lumMod val="95000"/>
            </a:schemeClr>
          </a:solidFill>
        </p:grpSpPr>
        <p:sp>
          <p:nvSpPr>
            <p:cNvPr id="119" name="Diagrama de flujo: proceso alternativo 118">
              <a:extLst>
                <a:ext uri="{FF2B5EF4-FFF2-40B4-BE49-F238E27FC236}">
                  <a16:creationId xmlns:a16="http://schemas.microsoft.com/office/drawing/2014/main" id="{D093C17D-B791-4A6A-813F-DA0169434E71}"/>
                </a:ext>
              </a:extLst>
            </p:cNvPr>
            <p:cNvSpPr/>
            <p:nvPr/>
          </p:nvSpPr>
          <p:spPr>
            <a:xfrm>
              <a:off x="8724297" y="4039340"/>
              <a:ext cx="1439394" cy="906372"/>
            </a:xfrm>
            <a:prstGeom prst="flowChartAlternateProcess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r>
                <a:rPr lang="es-ES" sz="1600" dirty="0">
                  <a:solidFill>
                    <a:schemeClr val="tx1"/>
                  </a:solidFill>
                </a:rPr>
                <a:t>data-</a:t>
              </a:r>
              <a:r>
                <a:rPr lang="es-ES" sz="1600" dirty="0" err="1">
                  <a:solidFill>
                    <a:schemeClr val="tx1"/>
                  </a:solidFill>
                </a:rPr>
                <a:t>collector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pic>
          <p:nvPicPr>
            <p:cNvPr id="120" name="Imagen 119">
              <a:extLst>
                <a:ext uri="{FF2B5EF4-FFF2-40B4-BE49-F238E27FC236}">
                  <a16:creationId xmlns:a16="http://schemas.microsoft.com/office/drawing/2014/main" id="{35B444A7-BDAB-44C7-BC0A-AF2E331B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24973" y="4448136"/>
              <a:ext cx="449368" cy="449368"/>
            </a:xfrm>
            <a:prstGeom prst="rect">
              <a:avLst/>
            </a:prstGeom>
            <a:grpFill/>
          </p:spPr>
        </p:pic>
      </p:grpSp>
      <p:grpSp>
        <p:nvGrpSpPr>
          <p:cNvPr id="131" name="Grupo 130">
            <a:extLst>
              <a:ext uri="{FF2B5EF4-FFF2-40B4-BE49-F238E27FC236}">
                <a16:creationId xmlns:a16="http://schemas.microsoft.com/office/drawing/2014/main" id="{9AC467EC-EE05-4DEE-B478-63CF238336D2}"/>
              </a:ext>
            </a:extLst>
          </p:cNvPr>
          <p:cNvGrpSpPr/>
          <p:nvPr/>
        </p:nvGrpSpPr>
        <p:grpSpPr>
          <a:xfrm>
            <a:off x="9777841" y="5009922"/>
            <a:ext cx="1439394" cy="929648"/>
            <a:chOff x="8981327" y="4330470"/>
            <a:chExt cx="1439394" cy="929648"/>
          </a:xfrm>
        </p:grpSpPr>
        <p:sp>
          <p:nvSpPr>
            <p:cNvPr id="122" name="Diagrama de flujo: proceso alternativo 121">
              <a:extLst>
                <a:ext uri="{FF2B5EF4-FFF2-40B4-BE49-F238E27FC236}">
                  <a16:creationId xmlns:a16="http://schemas.microsoft.com/office/drawing/2014/main" id="{11810533-A094-4F41-AFF5-30264CE30470}"/>
                </a:ext>
              </a:extLst>
            </p:cNvPr>
            <p:cNvSpPr/>
            <p:nvPr/>
          </p:nvSpPr>
          <p:spPr>
            <a:xfrm>
              <a:off x="8981327" y="4330470"/>
              <a:ext cx="1439394" cy="906372"/>
            </a:xfrm>
            <a:prstGeom prst="flowChartAlternateProcess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r>
                <a:rPr lang="es-ES" sz="1600" dirty="0">
                  <a:solidFill>
                    <a:schemeClr val="tx1"/>
                  </a:solidFill>
                </a:rPr>
                <a:t>training</a:t>
              </a:r>
            </a:p>
          </p:txBody>
        </p:sp>
        <p:pic>
          <p:nvPicPr>
            <p:cNvPr id="123" name="Imagen 122">
              <a:extLst>
                <a:ext uri="{FF2B5EF4-FFF2-40B4-BE49-F238E27FC236}">
                  <a16:creationId xmlns:a16="http://schemas.microsoft.com/office/drawing/2014/main" id="{DD99F733-CC5F-435E-82EB-F186D8B9D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79261" y="4783656"/>
              <a:ext cx="351048" cy="351048"/>
            </a:xfrm>
            <a:prstGeom prst="rect">
              <a:avLst/>
            </a:prstGeom>
          </p:spPr>
        </p:pic>
        <p:pic>
          <p:nvPicPr>
            <p:cNvPr id="124" name="Imagen 123">
              <a:extLst>
                <a:ext uri="{FF2B5EF4-FFF2-40B4-BE49-F238E27FC236}">
                  <a16:creationId xmlns:a16="http://schemas.microsoft.com/office/drawing/2014/main" id="{8F6605EE-692C-4851-BFD8-ACA1FF56F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633814" y="4661477"/>
              <a:ext cx="724610" cy="598641"/>
            </a:xfrm>
            <a:prstGeom prst="rect">
              <a:avLst/>
            </a:prstGeom>
          </p:spPr>
        </p:pic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D6E83419-837D-4F76-995A-A062E0EC387C}"/>
              </a:ext>
            </a:extLst>
          </p:cNvPr>
          <p:cNvGrpSpPr/>
          <p:nvPr/>
        </p:nvGrpSpPr>
        <p:grpSpPr>
          <a:xfrm>
            <a:off x="9777841" y="3804396"/>
            <a:ext cx="1439394" cy="978933"/>
            <a:chOff x="8555159" y="2975814"/>
            <a:chExt cx="1439394" cy="978933"/>
          </a:xfrm>
        </p:grpSpPr>
        <p:sp>
          <p:nvSpPr>
            <p:cNvPr id="126" name="Diagrama de flujo: proceso alternativo 125">
              <a:extLst>
                <a:ext uri="{FF2B5EF4-FFF2-40B4-BE49-F238E27FC236}">
                  <a16:creationId xmlns:a16="http://schemas.microsoft.com/office/drawing/2014/main" id="{BB410753-EE45-421F-B5BE-1E87FDBA608C}"/>
                </a:ext>
              </a:extLst>
            </p:cNvPr>
            <p:cNvSpPr/>
            <p:nvPr/>
          </p:nvSpPr>
          <p:spPr>
            <a:xfrm>
              <a:off x="8555159" y="2975814"/>
              <a:ext cx="1439394" cy="906372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r>
                <a:rPr lang="es-ES" sz="1600" dirty="0">
                  <a:solidFill>
                    <a:schemeClr val="tx1"/>
                  </a:solidFill>
                </a:rPr>
                <a:t>dataset</a:t>
              </a:r>
            </a:p>
          </p:txBody>
        </p:sp>
        <p:pic>
          <p:nvPicPr>
            <p:cNvPr id="127" name="Imagen 126">
              <a:extLst>
                <a:ext uri="{FF2B5EF4-FFF2-40B4-BE49-F238E27FC236}">
                  <a16:creationId xmlns:a16="http://schemas.microsoft.com/office/drawing/2014/main" id="{4A0184EB-385B-4FDB-925D-FD77DF932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09608" y="3384610"/>
              <a:ext cx="449368" cy="4493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pic>
          <p:nvPicPr>
            <p:cNvPr id="128" name="Imagen 127">
              <a:extLst>
                <a:ext uri="{FF2B5EF4-FFF2-40B4-BE49-F238E27FC236}">
                  <a16:creationId xmlns:a16="http://schemas.microsoft.com/office/drawing/2014/main" id="{98F5DD01-AE38-4A1D-AF2F-3426ECCDE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77621" y="3276226"/>
              <a:ext cx="746249" cy="678521"/>
            </a:xfrm>
            <a:prstGeom prst="rect">
              <a:avLst/>
            </a:prstGeom>
          </p:spPr>
        </p:pic>
      </p:grpSp>
      <p:grpSp>
        <p:nvGrpSpPr>
          <p:cNvPr id="133" name="Grupo 132">
            <a:extLst>
              <a:ext uri="{FF2B5EF4-FFF2-40B4-BE49-F238E27FC236}">
                <a16:creationId xmlns:a16="http://schemas.microsoft.com/office/drawing/2014/main" id="{CC8DA821-D6F4-4F27-BF45-B772CF210174}"/>
              </a:ext>
            </a:extLst>
          </p:cNvPr>
          <p:cNvGrpSpPr/>
          <p:nvPr/>
        </p:nvGrpSpPr>
        <p:grpSpPr>
          <a:xfrm>
            <a:off x="7400203" y="5009922"/>
            <a:ext cx="1439394" cy="906372"/>
            <a:chOff x="6942507" y="4373875"/>
            <a:chExt cx="1439394" cy="906372"/>
          </a:xfrm>
        </p:grpSpPr>
        <p:sp>
          <p:nvSpPr>
            <p:cNvPr id="106" name="Diagrama de flujo: proceso alternativo 105">
              <a:extLst>
                <a:ext uri="{FF2B5EF4-FFF2-40B4-BE49-F238E27FC236}">
                  <a16:creationId xmlns:a16="http://schemas.microsoft.com/office/drawing/2014/main" id="{7D082D5E-39FC-40E2-BCCD-760B74FAC02A}"/>
                </a:ext>
              </a:extLst>
            </p:cNvPr>
            <p:cNvSpPr/>
            <p:nvPr/>
          </p:nvSpPr>
          <p:spPr>
            <a:xfrm>
              <a:off x="6942507" y="4373875"/>
              <a:ext cx="1439394" cy="906372"/>
            </a:xfrm>
            <a:prstGeom prst="flowChartAlternateProcess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 anchorCtr="0"/>
            <a:lstStyle/>
            <a:p>
              <a:pPr algn="ctr"/>
              <a:r>
                <a:rPr lang="es-ES" sz="1600" dirty="0">
                  <a:solidFill>
                    <a:schemeClr val="tx1"/>
                  </a:solidFill>
                </a:rPr>
                <a:t>prediction</a:t>
              </a:r>
            </a:p>
          </p:txBody>
        </p:sp>
        <p:pic>
          <p:nvPicPr>
            <p:cNvPr id="109" name="Imagen 108">
              <a:extLst>
                <a:ext uri="{FF2B5EF4-FFF2-40B4-BE49-F238E27FC236}">
                  <a16:creationId xmlns:a16="http://schemas.microsoft.com/office/drawing/2014/main" id="{B6BAA489-B410-46B8-BE17-B0FC731B6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84835" y="4827061"/>
              <a:ext cx="351048" cy="351048"/>
            </a:xfrm>
            <a:prstGeom prst="rect">
              <a:avLst/>
            </a:prstGeom>
          </p:spPr>
        </p:pic>
        <p:pic>
          <p:nvPicPr>
            <p:cNvPr id="132" name="Imagen 131">
              <a:extLst>
                <a:ext uri="{FF2B5EF4-FFF2-40B4-BE49-F238E27FC236}">
                  <a16:creationId xmlns:a16="http://schemas.microsoft.com/office/drawing/2014/main" id="{F78B397D-16A3-49E0-88AB-F838B84DF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837728" y="4791424"/>
              <a:ext cx="432355" cy="386718"/>
            </a:xfrm>
            <a:prstGeom prst="rect">
              <a:avLst/>
            </a:prstGeom>
          </p:spPr>
        </p:pic>
      </p:grpSp>
      <p:cxnSp>
        <p:nvCxnSpPr>
          <p:cNvPr id="134" name="Conector recto de flecha 133">
            <a:extLst>
              <a:ext uri="{FF2B5EF4-FFF2-40B4-BE49-F238E27FC236}">
                <a16:creationId xmlns:a16="http://schemas.microsoft.com/office/drawing/2014/main" id="{4988CCA6-21A2-45F3-B093-15F2E205447C}"/>
              </a:ext>
            </a:extLst>
          </p:cNvPr>
          <p:cNvCxnSpPr>
            <a:cxnSpLocks/>
          </p:cNvCxnSpPr>
          <p:nvPr/>
        </p:nvCxnSpPr>
        <p:spPr>
          <a:xfrm flipV="1">
            <a:off x="2800178" y="2510616"/>
            <a:ext cx="307006" cy="459355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6" name="Conector recto de flecha 135">
            <a:extLst>
              <a:ext uri="{FF2B5EF4-FFF2-40B4-BE49-F238E27FC236}">
                <a16:creationId xmlns:a16="http://schemas.microsoft.com/office/drawing/2014/main" id="{571EF287-7684-49C6-A457-1FAE5D50F8DA}"/>
              </a:ext>
            </a:extLst>
          </p:cNvPr>
          <p:cNvCxnSpPr>
            <a:cxnSpLocks/>
          </p:cNvCxnSpPr>
          <p:nvPr/>
        </p:nvCxnSpPr>
        <p:spPr>
          <a:xfrm flipV="1">
            <a:off x="4728839" y="2532234"/>
            <a:ext cx="100369" cy="413489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9" name="Conector recto de flecha 138">
            <a:extLst>
              <a:ext uri="{FF2B5EF4-FFF2-40B4-BE49-F238E27FC236}">
                <a16:creationId xmlns:a16="http://schemas.microsoft.com/office/drawing/2014/main" id="{96B92FD5-F6BA-4D06-B105-49154D7BD3AE}"/>
              </a:ext>
            </a:extLst>
          </p:cNvPr>
          <p:cNvCxnSpPr>
            <a:cxnSpLocks/>
          </p:cNvCxnSpPr>
          <p:nvPr/>
        </p:nvCxnSpPr>
        <p:spPr>
          <a:xfrm flipH="1" flipV="1">
            <a:off x="6428684" y="2498288"/>
            <a:ext cx="22179" cy="447435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1" name="Conector recto de flecha 140">
            <a:extLst>
              <a:ext uri="{FF2B5EF4-FFF2-40B4-BE49-F238E27FC236}">
                <a16:creationId xmlns:a16="http://schemas.microsoft.com/office/drawing/2014/main" id="{E0C76AA5-448E-491B-8BBA-BD87C600677B}"/>
              </a:ext>
            </a:extLst>
          </p:cNvPr>
          <p:cNvCxnSpPr>
            <a:cxnSpLocks/>
          </p:cNvCxnSpPr>
          <p:nvPr/>
        </p:nvCxnSpPr>
        <p:spPr>
          <a:xfrm flipH="1" flipV="1">
            <a:off x="2912985" y="4195915"/>
            <a:ext cx="1082300" cy="557166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3" name="Conector recto de flecha 142">
            <a:extLst>
              <a:ext uri="{FF2B5EF4-FFF2-40B4-BE49-F238E27FC236}">
                <a16:creationId xmlns:a16="http://schemas.microsoft.com/office/drawing/2014/main" id="{A0B2C835-3939-42EF-AB1A-5C9FEF20F601}"/>
              </a:ext>
            </a:extLst>
          </p:cNvPr>
          <p:cNvCxnSpPr>
            <a:cxnSpLocks/>
          </p:cNvCxnSpPr>
          <p:nvPr/>
        </p:nvCxnSpPr>
        <p:spPr>
          <a:xfrm flipH="1" flipV="1">
            <a:off x="4588626" y="4143067"/>
            <a:ext cx="29121" cy="548153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5" name="Conector recto de flecha 144">
            <a:extLst>
              <a:ext uri="{FF2B5EF4-FFF2-40B4-BE49-F238E27FC236}">
                <a16:creationId xmlns:a16="http://schemas.microsoft.com/office/drawing/2014/main" id="{57DB8C41-0C1E-4DBB-A098-4CF9917D0AFF}"/>
              </a:ext>
            </a:extLst>
          </p:cNvPr>
          <p:cNvCxnSpPr>
            <a:cxnSpLocks/>
          </p:cNvCxnSpPr>
          <p:nvPr/>
        </p:nvCxnSpPr>
        <p:spPr>
          <a:xfrm flipV="1">
            <a:off x="5129776" y="4152670"/>
            <a:ext cx="1344207" cy="557166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8" name="Conector recto de flecha 147">
            <a:extLst>
              <a:ext uri="{FF2B5EF4-FFF2-40B4-BE49-F238E27FC236}">
                <a16:creationId xmlns:a16="http://schemas.microsoft.com/office/drawing/2014/main" id="{0B665781-A683-44AF-86AB-30EDC0749AA4}"/>
              </a:ext>
            </a:extLst>
          </p:cNvPr>
          <p:cNvCxnSpPr>
            <a:cxnSpLocks/>
          </p:cNvCxnSpPr>
          <p:nvPr/>
        </p:nvCxnSpPr>
        <p:spPr>
          <a:xfrm flipH="1" flipV="1">
            <a:off x="6669628" y="4160223"/>
            <a:ext cx="972903" cy="696124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0" name="Conector recto de flecha 149">
            <a:extLst>
              <a:ext uri="{FF2B5EF4-FFF2-40B4-BE49-F238E27FC236}">
                <a16:creationId xmlns:a16="http://schemas.microsoft.com/office/drawing/2014/main" id="{3E06E2FF-9A57-4ED4-B0DA-CC64DA51F83D}"/>
              </a:ext>
            </a:extLst>
          </p:cNvPr>
          <p:cNvCxnSpPr>
            <a:cxnSpLocks/>
          </p:cNvCxnSpPr>
          <p:nvPr/>
        </p:nvCxnSpPr>
        <p:spPr>
          <a:xfrm flipH="1" flipV="1">
            <a:off x="7872486" y="2607370"/>
            <a:ext cx="378947" cy="2325765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2" name="Conector recto de flecha 151">
            <a:extLst>
              <a:ext uri="{FF2B5EF4-FFF2-40B4-BE49-F238E27FC236}">
                <a16:creationId xmlns:a16="http://schemas.microsoft.com/office/drawing/2014/main" id="{1329C8FB-0552-4667-8A7E-4B046BFC70AD}"/>
              </a:ext>
            </a:extLst>
          </p:cNvPr>
          <p:cNvCxnSpPr>
            <a:cxnSpLocks/>
          </p:cNvCxnSpPr>
          <p:nvPr/>
        </p:nvCxnSpPr>
        <p:spPr>
          <a:xfrm flipV="1">
            <a:off x="10497538" y="1534827"/>
            <a:ext cx="0" cy="483181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6" name="Conector recto de flecha 155">
            <a:extLst>
              <a:ext uri="{FF2B5EF4-FFF2-40B4-BE49-F238E27FC236}">
                <a16:creationId xmlns:a16="http://schemas.microsoft.com/office/drawing/2014/main" id="{619121BD-93E5-48A1-8133-E8B1B64CC57F}"/>
              </a:ext>
            </a:extLst>
          </p:cNvPr>
          <p:cNvCxnSpPr>
            <a:cxnSpLocks/>
          </p:cNvCxnSpPr>
          <p:nvPr/>
        </p:nvCxnSpPr>
        <p:spPr>
          <a:xfrm flipH="1" flipV="1">
            <a:off x="8271505" y="2562981"/>
            <a:ext cx="1414033" cy="1135356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Conector recto de flecha 157">
            <a:extLst>
              <a:ext uri="{FF2B5EF4-FFF2-40B4-BE49-F238E27FC236}">
                <a16:creationId xmlns:a16="http://schemas.microsoft.com/office/drawing/2014/main" id="{EC450DCD-D634-4FC0-A07A-530A8D70E4F9}"/>
              </a:ext>
            </a:extLst>
          </p:cNvPr>
          <p:cNvCxnSpPr>
            <a:cxnSpLocks/>
          </p:cNvCxnSpPr>
          <p:nvPr/>
        </p:nvCxnSpPr>
        <p:spPr>
          <a:xfrm flipH="1" flipV="1">
            <a:off x="8060417" y="2663186"/>
            <a:ext cx="1589519" cy="2423524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0" name="Imagen 159">
            <a:extLst>
              <a:ext uri="{FF2B5EF4-FFF2-40B4-BE49-F238E27FC236}">
                <a16:creationId xmlns:a16="http://schemas.microsoft.com/office/drawing/2014/main" id="{17643981-0414-4FA3-9927-D60B9FB55C5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59369" y="3748579"/>
            <a:ext cx="402096" cy="431759"/>
          </a:xfrm>
          <a:prstGeom prst="rect">
            <a:avLst/>
          </a:prstGeom>
        </p:spPr>
      </p:pic>
      <p:pic>
        <p:nvPicPr>
          <p:cNvPr id="161" name="Imagen 160">
            <a:extLst>
              <a:ext uri="{FF2B5EF4-FFF2-40B4-BE49-F238E27FC236}">
                <a16:creationId xmlns:a16="http://schemas.microsoft.com/office/drawing/2014/main" id="{196B266E-A47A-46CE-9459-E85B7253E8F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02116" y="4440104"/>
            <a:ext cx="375040" cy="402708"/>
          </a:xfrm>
          <a:prstGeom prst="rect">
            <a:avLst/>
          </a:prstGeom>
        </p:spPr>
      </p:pic>
      <p:pic>
        <p:nvPicPr>
          <p:cNvPr id="162" name="Imagen 161">
            <a:extLst>
              <a:ext uri="{FF2B5EF4-FFF2-40B4-BE49-F238E27FC236}">
                <a16:creationId xmlns:a16="http://schemas.microsoft.com/office/drawing/2014/main" id="{E5695CD8-11D9-4B81-A01C-AF241ED68A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61854" y="2798039"/>
            <a:ext cx="725153" cy="725153"/>
          </a:xfrm>
          <a:prstGeom prst="rect">
            <a:avLst/>
          </a:prstGeom>
        </p:spPr>
      </p:pic>
      <p:cxnSp>
        <p:nvCxnSpPr>
          <p:cNvPr id="163" name="Conector recto de flecha 162">
            <a:extLst>
              <a:ext uri="{FF2B5EF4-FFF2-40B4-BE49-F238E27FC236}">
                <a16:creationId xmlns:a16="http://schemas.microsoft.com/office/drawing/2014/main" id="{E80AD827-0967-4C50-9D1B-FEC33CBEFE14}"/>
              </a:ext>
            </a:extLst>
          </p:cNvPr>
          <p:cNvCxnSpPr>
            <a:cxnSpLocks/>
          </p:cNvCxnSpPr>
          <p:nvPr/>
        </p:nvCxnSpPr>
        <p:spPr>
          <a:xfrm flipH="1" flipV="1">
            <a:off x="8531774" y="2079800"/>
            <a:ext cx="1118162" cy="418488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5" name="Imagen 164">
            <a:extLst>
              <a:ext uri="{FF2B5EF4-FFF2-40B4-BE49-F238E27FC236}">
                <a16:creationId xmlns:a16="http://schemas.microsoft.com/office/drawing/2014/main" id="{7D6ADF25-42AB-402F-AE65-45931D1226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76690" y="1914095"/>
            <a:ext cx="725153" cy="725153"/>
          </a:xfrm>
          <a:prstGeom prst="rect">
            <a:avLst/>
          </a:prstGeom>
        </p:spPr>
      </p:pic>
      <p:cxnSp>
        <p:nvCxnSpPr>
          <p:cNvPr id="63" name="Conector recto de flecha 157">
            <a:extLst>
              <a:ext uri="{FF2B5EF4-FFF2-40B4-BE49-F238E27FC236}">
                <a16:creationId xmlns:a16="http://schemas.microsoft.com/office/drawing/2014/main" id="{658808B1-E925-4678-9C08-0AD31EC6F85A}"/>
              </a:ext>
            </a:extLst>
          </p:cNvPr>
          <p:cNvCxnSpPr>
            <a:cxnSpLocks/>
          </p:cNvCxnSpPr>
          <p:nvPr/>
        </p:nvCxnSpPr>
        <p:spPr>
          <a:xfrm flipH="1" flipV="1">
            <a:off x="8152720" y="2607370"/>
            <a:ext cx="1589519" cy="2423524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4" name="Imagen 161">
            <a:extLst>
              <a:ext uri="{FF2B5EF4-FFF2-40B4-BE49-F238E27FC236}">
                <a16:creationId xmlns:a16="http://schemas.microsoft.com/office/drawing/2014/main" id="{D7ECBDB7-5D99-4C5D-9AD3-60BFCBE8D22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25806" y="3488039"/>
            <a:ext cx="725153" cy="725153"/>
          </a:xfrm>
          <a:prstGeom prst="rect">
            <a:avLst/>
          </a:prstGeom>
        </p:spPr>
      </p:pic>
      <p:pic>
        <p:nvPicPr>
          <p:cNvPr id="65" name="Imagen 55">
            <a:extLst>
              <a:ext uri="{FF2B5EF4-FFF2-40B4-BE49-F238E27FC236}">
                <a16:creationId xmlns:a16="http://schemas.microsoft.com/office/drawing/2014/main" id="{78F2DD8E-CA5A-48D9-BBE2-148F71C4F68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8130" y="989227"/>
            <a:ext cx="1502752" cy="150275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60D36C2-2073-490F-B7BF-60FF2A8DD655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b="28323"/>
          <a:stretch/>
        </p:blipFill>
        <p:spPr>
          <a:xfrm>
            <a:off x="7389738" y="1273366"/>
            <a:ext cx="675424" cy="71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09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A9F9200-6627-4034-A1A3-B059CD8465AB}"/>
              </a:ext>
            </a:extLst>
          </p:cNvPr>
          <p:cNvSpPr/>
          <p:nvPr/>
        </p:nvSpPr>
        <p:spPr>
          <a:xfrm>
            <a:off x="1130538" y="3429000"/>
            <a:ext cx="993092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7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https://github.com/mlgia</a:t>
            </a:r>
            <a:endParaRPr lang="es-ES" sz="7200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74647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SOBRE NOSOTROS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E5F03-94EF-484A-8E87-7E89DB1AC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009" y="6447533"/>
            <a:ext cx="304799" cy="20637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4F9AC08D-23A9-440E-BCB9-AA1E9877CC3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: Top Corners Rounded 3">
            <a:extLst>
              <a:ext uri="{FF2B5EF4-FFF2-40B4-BE49-F238E27FC236}">
                <a16:creationId xmlns:a16="http://schemas.microsoft.com/office/drawing/2014/main" id="{96AD29BC-F2C3-784A-BE02-9782D7A5A1F0}"/>
              </a:ext>
            </a:extLst>
          </p:cNvPr>
          <p:cNvSpPr/>
          <p:nvPr/>
        </p:nvSpPr>
        <p:spPr>
          <a:xfrm>
            <a:off x="1001229" y="876295"/>
            <a:ext cx="4651513" cy="606287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JOSÉ MARÍA PALMA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EA8A8B5-BFCC-0945-8595-86CFF1E06DF6}"/>
              </a:ext>
            </a:extLst>
          </p:cNvPr>
          <p:cNvSpPr/>
          <p:nvPr/>
        </p:nvSpPr>
        <p:spPr>
          <a:xfrm>
            <a:off x="1001229" y="1501004"/>
            <a:ext cx="4659987" cy="1794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dirty="0">
                <a:solidFill>
                  <a:sysClr val="windowText" lastClr="000000"/>
                </a:solidFill>
              </a:rPr>
              <a:t> </a:t>
            </a:r>
          </a:p>
          <a:p>
            <a:endParaRPr lang="es-ES" sz="1600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C0122CE-D768-AF4A-B754-E5A4699501EB}"/>
              </a:ext>
            </a:extLst>
          </p:cNvPr>
          <p:cNvSpPr/>
          <p:nvPr/>
        </p:nvSpPr>
        <p:spPr>
          <a:xfrm>
            <a:off x="1001229" y="3295301"/>
            <a:ext cx="4651513" cy="842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ES" sz="1400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CE9ED01B-207F-9F49-A5AF-C5673E13BBA7}"/>
              </a:ext>
            </a:extLst>
          </p:cNvPr>
          <p:cNvSpPr txBox="1"/>
          <p:nvPr/>
        </p:nvSpPr>
        <p:spPr>
          <a:xfrm>
            <a:off x="3088445" y="1520672"/>
            <a:ext cx="2428461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s-ES" sz="1200" dirty="0">
                <a:cs typeface="Arial"/>
              </a:rPr>
              <a:t>Analista Programador </a:t>
            </a:r>
            <a:r>
              <a:rPr lang="es-ES" sz="1200" dirty="0" err="1">
                <a:cs typeface="Arial"/>
              </a:rPr>
              <a:t>FullStack</a:t>
            </a:r>
            <a:r>
              <a:rPr lang="es-ES" sz="1200" dirty="0">
                <a:cs typeface="Arial"/>
              </a:rPr>
              <a:t> con más de 12 años de experiencia, principalmente en Java, y en el último año en Python y </a:t>
            </a:r>
            <a:r>
              <a:rPr lang="es-ES" sz="1200" dirty="0" err="1">
                <a:cs typeface="Arial"/>
              </a:rPr>
              <a:t>React</a:t>
            </a:r>
            <a:r>
              <a:rPr lang="es-ES" sz="1200" dirty="0">
                <a:cs typeface="Arial"/>
              </a:rPr>
              <a:t>.</a:t>
            </a:r>
          </a:p>
          <a:p>
            <a:r>
              <a:rPr lang="es-ES" sz="1200" dirty="0">
                <a:cs typeface="Arial"/>
              </a:rPr>
              <a:t>Actualmente trabajo como DevOps en la Cloud de AWS en Accenture </a:t>
            </a:r>
            <a:r>
              <a:rPr lang="es-ES" sz="1200" dirty="0" err="1">
                <a:cs typeface="Arial"/>
              </a:rPr>
              <a:t>Technology</a:t>
            </a:r>
            <a:r>
              <a:rPr lang="es-ES" sz="1200" dirty="0">
                <a:cs typeface="Arial"/>
              </a:rPr>
              <a:t>. </a:t>
            </a:r>
          </a:p>
          <a:p>
            <a:r>
              <a:rPr lang="es-ES" sz="1200" dirty="0">
                <a:cs typeface="Arial"/>
              </a:rPr>
              <a:t>Mi pasión: tocar la guitarra flamenca.</a:t>
            </a:r>
          </a:p>
        </p:txBody>
      </p:sp>
      <p:sp>
        <p:nvSpPr>
          <p:cNvPr id="12" name="Rectangle: Top Corners Rounded 10">
            <a:extLst>
              <a:ext uri="{FF2B5EF4-FFF2-40B4-BE49-F238E27FC236}">
                <a16:creationId xmlns:a16="http://schemas.microsoft.com/office/drawing/2014/main" id="{30B8B3D0-DA61-454D-BE44-8CBA71925544}"/>
              </a:ext>
            </a:extLst>
          </p:cNvPr>
          <p:cNvSpPr/>
          <p:nvPr/>
        </p:nvSpPr>
        <p:spPr>
          <a:xfrm>
            <a:off x="5652742" y="876295"/>
            <a:ext cx="4651513" cy="606287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accent5">
                    <a:lumMod val="50000"/>
                  </a:schemeClr>
                </a:solidFill>
              </a:rPr>
              <a:t>RAFA HIDALGO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A5429029-6CEE-9B44-98CF-06D73BC0748C}"/>
              </a:ext>
            </a:extLst>
          </p:cNvPr>
          <p:cNvSpPr/>
          <p:nvPr/>
        </p:nvSpPr>
        <p:spPr>
          <a:xfrm>
            <a:off x="5652742" y="1501004"/>
            <a:ext cx="4651513" cy="1794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ES" sz="1600" dirty="0">
              <a:solidFill>
                <a:sysClr val="windowText" lastClr="000000"/>
              </a:solidFill>
            </a:endParaRPr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45906E99-C8F2-8E43-BFD0-E698DA12BFA2}"/>
              </a:ext>
            </a:extLst>
          </p:cNvPr>
          <p:cNvSpPr/>
          <p:nvPr/>
        </p:nvSpPr>
        <p:spPr>
          <a:xfrm>
            <a:off x="5652742" y="3295301"/>
            <a:ext cx="4651513" cy="8429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s-ES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4D2B3D-2977-EF4F-8F59-6C6E7BEF5A62}"/>
              </a:ext>
            </a:extLst>
          </p:cNvPr>
          <p:cNvSpPr txBox="1"/>
          <p:nvPr/>
        </p:nvSpPr>
        <p:spPr>
          <a:xfrm>
            <a:off x="7650407" y="1533736"/>
            <a:ext cx="251801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ysClr val="windowText" lastClr="000000"/>
                </a:solidFill>
              </a:rPr>
              <a:t>Programador Sénior Java. Actualmente, ando introduciéndome en el mundo Big Data. Defensor de la filosofía open </a:t>
            </a:r>
            <a:r>
              <a:rPr lang="es-ES" sz="1200" dirty="0" err="1">
                <a:solidFill>
                  <a:sysClr val="windowText" lastClr="000000"/>
                </a:solidFill>
              </a:rPr>
              <a:t>source</a:t>
            </a:r>
            <a:r>
              <a:rPr lang="es-ES" sz="1200" dirty="0">
                <a:solidFill>
                  <a:sysClr val="windowText" lastClr="000000"/>
                </a:solidFill>
              </a:rPr>
              <a:t>.  Speaker en la pasada edición del Lambda </a:t>
            </a:r>
            <a:r>
              <a:rPr lang="es-ES" sz="1200" dirty="0" err="1">
                <a:solidFill>
                  <a:sysClr val="windowText" lastClr="000000"/>
                </a:solidFill>
              </a:rPr>
              <a:t>World</a:t>
            </a:r>
            <a:r>
              <a:rPr lang="es-ES" sz="1200" dirty="0">
                <a:solidFill>
                  <a:sysClr val="windowText" lastClr="000000"/>
                </a:solidFill>
              </a:rPr>
              <a:t>, Cádiz. Trabajando en Accenture </a:t>
            </a:r>
            <a:r>
              <a:rPr lang="es-ES" sz="1200" dirty="0" err="1">
                <a:solidFill>
                  <a:sysClr val="windowText" lastClr="000000"/>
                </a:solidFill>
              </a:rPr>
              <a:t>Technology</a:t>
            </a:r>
            <a:r>
              <a:rPr lang="es-ES" sz="1200" dirty="0">
                <a:solidFill>
                  <a:sysClr val="windowText" lastClr="000000"/>
                </a:solidFill>
              </a:rPr>
              <a:t> desde 2012</a:t>
            </a:r>
          </a:p>
        </p:txBody>
      </p:sp>
      <p:pic>
        <p:nvPicPr>
          <p:cNvPr id="16" name="Picture 6" descr="Resultado de imagen de github">
            <a:extLst>
              <a:ext uri="{FF2B5EF4-FFF2-40B4-BE49-F238E27FC236}">
                <a16:creationId xmlns:a16="http://schemas.microsoft.com/office/drawing/2014/main" id="{EC365FFD-1FE6-5E47-801F-9F4AA7BE2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556" y="3429174"/>
            <a:ext cx="306000" cy="3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8" descr="Resultado de imagen de twitter">
            <a:extLst>
              <a:ext uri="{FF2B5EF4-FFF2-40B4-BE49-F238E27FC236}">
                <a16:creationId xmlns:a16="http://schemas.microsoft.com/office/drawing/2014/main" id="{1B2546D7-4E3D-1F47-8EF1-1062EBB61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556" y="3745322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F5B639-152A-4B4D-BDBC-E1739524D391}"/>
              </a:ext>
            </a:extLst>
          </p:cNvPr>
          <p:cNvSpPr txBox="1"/>
          <p:nvPr/>
        </p:nvSpPr>
        <p:spPr>
          <a:xfrm>
            <a:off x="6237439" y="3418289"/>
            <a:ext cx="251222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ysClr val="windowText" lastClr="000000"/>
                </a:solidFill>
              </a:rPr>
              <a:t>https://github.com/oscuroweb</a:t>
            </a:r>
          </a:p>
        </p:txBody>
      </p:sp>
      <p:sp>
        <p:nvSpPr>
          <p:cNvPr id="19" name="TextBox 22">
            <a:extLst>
              <a:ext uri="{FF2B5EF4-FFF2-40B4-BE49-F238E27FC236}">
                <a16:creationId xmlns:a16="http://schemas.microsoft.com/office/drawing/2014/main" id="{32BEF37B-CA52-2A4B-878E-FEC244D6EA52}"/>
              </a:ext>
            </a:extLst>
          </p:cNvPr>
          <p:cNvSpPr txBox="1"/>
          <p:nvPr/>
        </p:nvSpPr>
        <p:spPr>
          <a:xfrm>
            <a:off x="1585926" y="3429174"/>
            <a:ext cx="219483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ysClr val="windowText" lastClr="000000"/>
                </a:solidFill>
              </a:rPr>
              <a:t>https://</a:t>
            </a:r>
            <a:r>
              <a:rPr lang="es-ES" sz="1400" dirty="0" err="1">
                <a:solidFill>
                  <a:sysClr val="windowText" lastClr="000000"/>
                </a:solidFill>
              </a:rPr>
              <a:t>github.com</a:t>
            </a:r>
            <a:r>
              <a:rPr lang="es-ES" sz="1400" dirty="0">
                <a:solidFill>
                  <a:sysClr val="windowText" lastClr="000000"/>
                </a:solidFill>
              </a:rPr>
              <a:t>/</a:t>
            </a:r>
            <a:r>
              <a:rPr lang="es-ES" sz="1400" dirty="0" err="1">
                <a:solidFill>
                  <a:sysClr val="windowText" lastClr="000000"/>
                </a:solidFill>
              </a:rPr>
              <a:t>SirNeo</a:t>
            </a:r>
            <a:endParaRPr lang="es-ES" sz="1400" dirty="0">
              <a:solidFill>
                <a:sysClr val="windowText" lastClr="000000"/>
              </a:solidFill>
            </a:endParaRPr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E18A33AF-39B7-5544-B84A-171B75A21192}"/>
              </a:ext>
            </a:extLst>
          </p:cNvPr>
          <p:cNvSpPr txBox="1"/>
          <p:nvPr/>
        </p:nvSpPr>
        <p:spPr>
          <a:xfrm>
            <a:off x="1585926" y="3743545"/>
            <a:ext cx="106471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ysClr val="windowText" lastClr="000000"/>
                </a:solidFill>
              </a:rPr>
              <a:t>@</a:t>
            </a:r>
            <a:r>
              <a:rPr lang="es-ES" sz="1400" dirty="0" err="1">
                <a:solidFill>
                  <a:sysClr val="windowText" lastClr="000000"/>
                </a:solidFill>
              </a:rPr>
              <a:t>Sir_Neo</a:t>
            </a:r>
            <a:r>
              <a:rPr lang="es-ES" sz="1400" dirty="0">
                <a:solidFill>
                  <a:sysClr val="windowText" lastClr="000000"/>
                </a:solidFill>
              </a:rPr>
              <a:t> </a:t>
            </a: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D5A38348-99CB-8F45-A559-6B0C0C5E182D}"/>
              </a:ext>
            </a:extLst>
          </p:cNvPr>
          <p:cNvSpPr txBox="1"/>
          <p:nvPr/>
        </p:nvSpPr>
        <p:spPr>
          <a:xfrm>
            <a:off x="6237439" y="3743545"/>
            <a:ext cx="123303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1400" dirty="0">
                <a:solidFill>
                  <a:sysClr val="windowText" lastClr="000000"/>
                </a:solidFill>
              </a:rPr>
              <a:t>@</a:t>
            </a:r>
            <a:r>
              <a:rPr lang="es-ES" sz="1400" dirty="0" err="1">
                <a:solidFill>
                  <a:sysClr val="windowText" lastClr="000000"/>
                </a:solidFill>
              </a:rPr>
              <a:t>oscuroweb</a:t>
            </a:r>
            <a:endParaRPr lang="es-ES" sz="1400" dirty="0">
              <a:solidFill>
                <a:sysClr val="windowText" lastClr="000000"/>
              </a:solidFill>
            </a:endParaRPr>
          </a:p>
        </p:txBody>
      </p:sp>
      <p:pic>
        <p:nvPicPr>
          <p:cNvPr id="22" name="Picture 6" descr="Resultado de imagen de github">
            <a:extLst>
              <a:ext uri="{FF2B5EF4-FFF2-40B4-BE49-F238E27FC236}">
                <a16:creationId xmlns:a16="http://schemas.microsoft.com/office/drawing/2014/main" id="{5BB7CA0C-BD3B-D443-9F02-60A8A7454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43" y="3429174"/>
            <a:ext cx="306000" cy="3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8" descr="Resultado de imagen de twitter">
            <a:extLst>
              <a:ext uri="{FF2B5EF4-FFF2-40B4-BE49-F238E27FC236}">
                <a16:creationId xmlns:a16="http://schemas.microsoft.com/office/drawing/2014/main" id="{908EC9DB-B554-3842-8A50-90E416A0C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43" y="3745322"/>
            <a:ext cx="306000" cy="3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12" descr="@oscuroweb">
            <a:extLst>
              <a:ext uri="{FF2B5EF4-FFF2-40B4-BE49-F238E27FC236}">
                <a16:creationId xmlns:a16="http://schemas.microsoft.com/office/drawing/2014/main" id="{1156177D-1334-3541-948D-8751EB720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052" y="1558426"/>
            <a:ext cx="1627969" cy="162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9">
            <a:extLst>
              <a:ext uri="{FF2B5EF4-FFF2-40B4-BE49-F238E27FC236}">
                <a16:creationId xmlns:a16="http://schemas.microsoft.com/office/drawing/2014/main" id="{3C75CB4E-5B42-954A-A0DF-3063914FCA34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-261" t="21053" b="18738"/>
          <a:stretch/>
        </p:blipFill>
        <p:spPr>
          <a:xfrm>
            <a:off x="1163043" y="1559195"/>
            <a:ext cx="1627200" cy="16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4" descr="https://avatars0.githubusercontent.com/u/26103408?s=400&amp;v=4">
            <a:extLst>
              <a:ext uri="{FF2B5EF4-FFF2-40B4-BE49-F238E27FC236}">
                <a16:creationId xmlns:a16="http://schemas.microsoft.com/office/drawing/2014/main" id="{77E4F03F-9B44-0F47-BA87-0EECEED14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873" y="5385699"/>
            <a:ext cx="669600" cy="66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https://avatars1.githubusercontent.com/u/21334128?s=400&amp;v=4">
            <a:extLst>
              <a:ext uri="{FF2B5EF4-FFF2-40B4-BE49-F238E27FC236}">
                <a16:creationId xmlns:a16="http://schemas.microsoft.com/office/drawing/2014/main" id="{8FBCFB50-9C21-3843-8F22-133380522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129" y="4419998"/>
            <a:ext cx="669600" cy="66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9">
            <a:extLst>
              <a:ext uri="{FF2B5EF4-FFF2-40B4-BE49-F238E27FC236}">
                <a16:creationId xmlns:a16="http://schemas.microsoft.com/office/drawing/2014/main" id="{ABE3961A-2CA9-D949-983E-6275A351C09C}"/>
              </a:ext>
            </a:extLst>
          </p:cNvPr>
          <p:cNvSpPr/>
          <p:nvPr/>
        </p:nvSpPr>
        <p:spPr>
          <a:xfrm>
            <a:off x="8630829" y="5429782"/>
            <a:ext cx="1673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accent5">
                    <a:lumMod val="50000"/>
                  </a:schemeClr>
                </a:solidFill>
              </a:rPr>
              <a:t>Eli </a:t>
            </a:r>
            <a:r>
              <a:rPr lang="es-ES" sz="1400" b="1" dirty="0" err="1">
                <a:solidFill>
                  <a:schemeClr val="accent5">
                    <a:lumMod val="50000"/>
                  </a:schemeClr>
                </a:solidFill>
              </a:rPr>
              <a:t>Ferioli</a:t>
            </a:r>
            <a:endParaRPr lang="es-ES" sz="1400" b="1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s-ES" sz="1400" i="1" dirty="0"/>
              <a:t>@</a:t>
            </a:r>
            <a:r>
              <a:rPr lang="es-ES" sz="1400" i="1" dirty="0" err="1"/>
              <a:t>elianaferioli</a:t>
            </a:r>
            <a:endParaRPr lang="es-ES" sz="1400" i="1" dirty="0"/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23D533D5-ED7C-4747-AAC6-FE77A9E080AB}"/>
              </a:ext>
            </a:extLst>
          </p:cNvPr>
          <p:cNvSpPr/>
          <p:nvPr/>
        </p:nvSpPr>
        <p:spPr>
          <a:xfrm>
            <a:off x="5516906" y="4582053"/>
            <a:ext cx="1673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accent5">
                    <a:lumMod val="50000"/>
                  </a:schemeClr>
                </a:solidFill>
              </a:rPr>
              <a:t>Cristina Navas</a:t>
            </a:r>
          </a:p>
          <a:p>
            <a:r>
              <a:rPr lang="es-ES" sz="1400" i="1" dirty="0" err="1">
                <a:hlinkClick r:id="rId8"/>
              </a:rPr>
              <a:t>c.navas.urbano</a:t>
            </a:r>
            <a:endParaRPr lang="es-ES" sz="1400" i="1" dirty="0"/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47D44F80-AEDB-934A-9987-8C902C1E9D65}"/>
              </a:ext>
            </a:extLst>
          </p:cNvPr>
          <p:cNvSpPr/>
          <p:nvPr/>
        </p:nvSpPr>
        <p:spPr>
          <a:xfrm>
            <a:off x="8711537" y="4522404"/>
            <a:ext cx="1777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accent5">
                    <a:lumMod val="50000"/>
                  </a:schemeClr>
                </a:solidFill>
              </a:rPr>
              <a:t>Juanma Cintas</a:t>
            </a:r>
          </a:p>
          <a:p>
            <a:r>
              <a:rPr lang="es-ES" sz="1400" i="1" dirty="0"/>
              <a:t>@</a:t>
            </a:r>
            <a:r>
              <a:rPr lang="es-ES" sz="1400" i="1" dirty="0" err="1"/>
              <a:t>juanmacintas</a:t>
            </a:r>
            <a:endParaRPr lang="es-ES" sz="1400" i="1" dirty="0"/>
          </a:p>
        </p:txBody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id="{E179A54F-2034-E54B-A2CC-18E6557F5165}"/>
              </a:ext>
            </a:extLst>
          </p:cNvPr>
          <p:cNvSpPr/>
          <p:nvPr/>
        </p:nvSpPr>
        <p:spPr>
          <a:xfrm>
            <a:off x="2155915" y="5458485"/>
            <a:ext cx="14618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accent5">
                    <a:lumMod val="50000"/>
                  </a:schemeClr>
                </a:solidFill>
              </a:rPr>
              <a:t>Rafa Molina</a:t>
            </a:r>
          </a:p>
          <a:p>
            <a:r>
              <a:rPr lang="es-ES" sz="1400" i="1" dirty="0"/>
              <a:t>@cloud4dev</a:t>
            </a:r>
          </a:p>
        </p:txBody>
      </p:sp>
      <p:pic>
        <p:nvPicPr>
          <p:cNvPr id="33" name="Picture 25">
            <a:extLst>
              <a:ext uri="{FF2B5EF4-FFF2-40B4-BE49-F238E27FC236}">
                <a16:creationId xmlns:a16="http://schemas.microsoft.com/office/drawing/2014/main" id="{D7DCFED6-5556-8F4A-B2D3-6043368044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0711" y="4459335"/>
            <a:ext cx="656471" cy="669600"/>
          </a:xfrm>
          <a:prstGeom prst="rect">
            <a:avLst/>
          </a:prstGeom>
        </p:spPr>
      </p:pic>
      <p:pic>
        <p:nvPicPr>
          <p:cNvPr id="34" name="Picture 27">
            <a:extLst>
              <a:ext uri="{FF2B5EF4-FFF2-40B4-BE49-F238E27FC236}">
                <a16:creationId xmlns:a16="http://schemas.microsoft.com/office/drawing/2014/main" id="{103940B6-6265-0E48-8F02-7D1ADA2125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62129" y="5380200"/>
            <a:ext cx="669600" cy="669600"/>
          </a:xfrm>
          <a:prstGeom prst="rect">
            <a:avLst/>
          </a:prstGeom>
        </p:spPr>
      </p:pic>
      <p:sp>
        <p:nvSpPr>
          <p:cNvPr id="35" name="Rectangle 11">
            <a:extLst>
              <a:ext uri="{FF2B5EF4-FFF2-40B4-BE49-F238E27FC236}">
                <a16:creationId xmlns:a16="http://schemas.microsoft.com/office/drawing/2014/main" id="{60024BF4-64EF-194F-B156-5909E027E89B}"/>
              </a:ext>
            </a:extLst>
          </p:cNvPr>
          <p:cNvSpPr/>
          <p:nvPr/>
        </p:nvSpPr>
        <p:spPr>
          <a:xfrm>
            <a:off x="5516906" y="5494998"/>
            <a:ext cx="1673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accent5">
                    <a:lumMod val="50000"/>
                  </a:schemeClr>
                </a:solidFill>
              </a:rPr>
              <a:t>José Domínguez</a:t>
            </a:r>
          </a:p>
          <a:p>
            <a:r>
              <a:rPr lang="es-ES" sz="1400" i="1" dirty="0"/>
              <a:t>@josecoin1989</a:t>
            </a:r>
          </a:p>
        </p:txBody>
      </p:sp>
      <p:pic>
        <p:nvPicPr>
          <p:cNvPr id="36" name="Picture 25">
            <a:extLst>
              <a:ext uri="{FF2B5EF4-FFF2-40B4-BE49-F238E27FC236}">
                <a16:creationId xmlns:a16="http://schemas.microsoft.com/office/drawing/2014/main" id="{B509D408-41B1-944E-9DA9-B0B3AAF8F5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5309" y="5421808"/>
            <a:ext cx="656471" cy="669600"/>
          </a:xfrm>
          <a:prstGeom prst="rect">
            <a:avLst/>
          </a:prstGeom>
        </p:spPr>
      </p:pic>
      <p:pic>
        <p:nvPicPr>
          <p:cNvPr id="38" name="Imagen 37" descr="Imagen que contiene pared, persona, hombre, interior&#10;&#10;&#10;&#10;Descripción generada automáticamente">
            <a:extLst>
              <a:ext uri="{FF2B5EF4-FFF2-40B4-BE49-F238E27FC236}">
                <a16:creationId xmlns:a16="http://schemas.microsoft.com/office/drawing/2014/main" id="{4396AAD8-DC0F-1E4C-B4DA-94BE11FDF8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5309" y="5444178"/>
            <a:ext cx="669600" cy="669600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45710960-064E-C744-B785-28CA7CE6E2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36315" y="14594"/>
            <a:ext cx="2471093" cy="12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08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2135CB-532E-42B3-AF8D-51AC6537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QUE VAMOS A VER</a:t>
            </a:r>
            <a:endParaRPr lang="es-ES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98734-E226-46BA-BD00-106EE04E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11F1CC-055F-3645-A9C5-54F30F66A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136" y="821733"/>
            <a:ext cx="8046344" cy="60362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547BD9-6CC7-4A89-AD13-7673407305A7}"/>
              </a:ext>
            </a:extLst>
          </p:cNvPr>
          <p:cNvSpPr txBox="1"/>
          <p:nvPr/>
        </p:nvSpPr>
        <p:spPr>
          <a:xfrm>
            <a:off x="763480" y="1766655"/>
            <a:ext cx="7341833" cy="3855671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ES" sz="2400" dirty="0"/>
              <a:t>Servicios de IBM Watson: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s-ES" sz="2400" dirty="0" err="1"/>
              <a:t>Assistant</a:t>
            </a:r>
            <a:endParaRPr lang="es-ES" sz="2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s-ES" sz="2400" dirty="0"/>
              <a:t>Text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Speech</a:t>
            </a:r>
            <a:endParaRPr lang="es-ES" sz="2400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s-ES" sz="2400" dirty="0" err="1"/>
              <a:t>Speech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Text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ES" sz="2400" dirty="0"/>
              <a:t>Machine </a:t>
            </a:r>
            <a:r>
              <a:rPr lang="es-ES" sz="2400" dirty="0" err="1"/>
              <a:t>Learning</a:t>
            </a:r>
            <a:endParaRPr lang="es-ES" sz="24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ES" sz="2400" dirty="0"/>
              <a:t>Arquitectura de microservicios políglota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s-ES" sz="2400" dirty="0"/>
              <a:t>Demo de </a:t>
            </a:r>
            <a:r>
              <a:rPr lang="es-ES" sz="2400" dirty="0" err="1"/>
              <a:t>ChatBot</a:t>
            </a:r>
            <a:endParaRPr lang="es-E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C5427-A40D-4E31-8EE1-A65A618DE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808" y="116282"/>
            <a:ext cx="1905000" cy="116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32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2135CB-532E-42B3-AF8D-51AC6537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Open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98734-E226-46BA-BD00-106EE04E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0B99C7CF-DF8C-0643-A98B-A4D41B449EEF}"/>
              </a:ext>
            </a:extLst>
          </p:cNvPr>
          <p:cNvSpPr/>
          <p:nvPr/>
        </p:nvSpPr>
        <p:spPr>
          <a:xfrm>
            <a:off x="2547891" y="4040199"/>
            <a:ext cx="7341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600" dirty="0">
                <a:hlinkClick r:id="rId2"/>
              </a:rPr>
              <a:t>https://datosabiertos.malaga.eu/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357CD-7BFE-4305-B1F1-2DCB54CB4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997" y="1861700"/>
            <a:ext cx="8992006" cy="168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2135CB-532E-42B3-AF8D-51AC6537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chatbot</a:t>
            </a:r>
            <a:endParaRPr lang="es-ES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98734-E226-46BA-BD00-106EE04E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6B63D-B27D-438C-845A-2C69A067FFBF}"/>
              </a:ext>
            </a:extLst>
          </p:cNvPr>
          <p:cNvSpPr txBox="1"/>
          <p:nvPr/>
        </p:nvSpPr>
        <p:spPr>
          <a:xfrm>
            <a:off x="648929" y="1602658"/>
            <a:ext cx="6912077" cy="2497800"/>
          </a:xfrm>
          <a:prstGeom prst="rect">
            <a:avLst/>
          </a:prstGeom>
          <a:noFill/>
        </p:spPr>
        <p:txBody>
          <a:bodyPr wrap="square" lIns="0" tIns="0" rIns="0" bIns="4572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ES" sz="2800"/>
              <a:t># Intenciones</a:t>
            </a:r>
          </a:p>
          <a:p>
            <a:pPr>
              <a:lnSpc>
                <a:spcPct val="200000"/>
              </a:lnSpc>
            </a:pPr>
            <a:r>
              <a:rPr lang="es-ES" sz="2800"/>
              <a:t>@ Entidades</a:t>
            </a:r>
          </a:p>
          <a:p>
            <a:pPr>
              <a:lnSpc>
                <a:spcPct val="200000"/>
              </a:lnSpc>
            </a:pPr>
            <a:r>
              <a:rPr lang="es-ES" sz="2800"/>
              <a:t>Dialogo</a:t>
            </a:r>
            <a:endParaRPr lang="es-E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24B041-3EDA-4D52-9EF6-6D289B1F0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5" y="1176676"/>
            <a:ext cx="3009900" cy="4953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F6B93B-9D5C-42F4-B170-1314B8E2D888}"/>
              </a:ext>
            </a:extLst>
          </p:cNvPr>
          <p:cNvGrpSpPr/>
          <p:nvPr/>
        </p:nvGrpSpPr>
        <p:grpSpPr>
          <a:xfrm>
            <a:off x="4347838" y="1097541"/>
            <a:ext cx="2676525" cy="5486400"/>
            <a:chOff x="4495322" y="1166367"/>
            <a:chExt cx="2676525" cy="5486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B79B5D-E185-45B9-9420-CC607783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8447" y="1166367"/>
              <a:ext cx="2438400" cy="5486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229D4E-658D-479D-8ACA-0660391C3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5322" y="1187092"/>
              <a:ext cx="2676525" cy="600075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84E908B-ABEC-4A95-B4F8-C2DC969285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7472" y="1166367"/>
            <a:ext cx="4413252" cy="496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7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0F85AA2-5C4B-4F4B-8F08-5927C1E41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Chatbot: </a:t>
            </a:r>
            <a:r>
              <a:rPr lang="en-US" dirty="0" err="1"/>
              <a:t>Herramientas</a:t>
            </a:r>
            <a:r>
              <a:rPr lang="en-US" dirty="0"/>
              <a:t>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5BF946F-56E9-3345-8DAB-A9B8FB5061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8F1F39-303B-4F4A-9394-359B929EE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102" y="753706"/>
            <a:ext cx="5080000" cy="1752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A5BD6C7-D063-FE43-BF32-89CD169D8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573" y="4189780"/>
            <a:ext cx="2795793" cy="15847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A08F268-437C-7142-97F2-E617F167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976" y="5083962"/>
            <a:ext cx="3296024" cy="9756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6886969-9135-6C47-A4BC-8FF38BCEE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355" y="2305982"/>
            <a:ext cx="3992951" cy="22460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906BC01-44A7-194D-905C-9D304D9E0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9531" y="3013289"/>
            <a:ext cx="3425265" cy="179255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912AEA0-2208-FC40-9D51-D45D3F7D35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6646" y="432269"/>
            <a:ext cx="3288178" cy="3288178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04E74B8D-B133-B54D-9C6A-C74C30088645}"/>
              </a:ext>
            </a:extLst>
          </p:cNvPr>
          <p:cNvSpPr/>
          <p:nvPr/>
        </p:nvSpPr>
        <p:spPr>
          <a:xfrm>
            <a:off x="381000" y="1021976"/>
            <a:ext cx="7617306" cy="5425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82695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2135CB-532E-42B3-AF8D-51AC6537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Machine </a:t>
            </a:r>
            <a:r>
              <a:rPr lang="es-ES" dirty="0" err="1"/>
              <a:t>learning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98734-E226-46BA-BD00-106EE04E7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098A01C8-24DB-D14F-873B-023BD57AB8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234709"/>
              </p:ext>
            </p:extLst>
          </p:nvPr>
        </p:nvGraphicFramePr>
        <p:xfrm>
          <a:off x="3044701" y="2439605"/>
          <a:ext cx="5576324" cy="3922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60148C7E-9FEE-1044-9EDF-49FD39D3C1D4}"/>
              </a:ext>
            </a:extLst>
          </p:cNvPr>
          <p:cNvSpPr/>
          <p:nvPr/>
        </p:nvSpPr>
        <p:spPr>
          <a:xfrm>
            <a:off x="4931728" y="946606"/>
            <a:ext cx="1802268" cy="932854"/>
          </a:xfrm>
          <a:prstGeom prst="rect">
            <a:avLst/>
          </a:prstGeom>
          <a:solidFill>
            <a:srgbClr val="00530A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/>
              <a:t>Obtención de datos</a:t>
            </a:r>
            <a:endParaRPr lang="es-ES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24BF6F-BB6C-694A-BDFB-A6B5C2E04928}"/>
              </a:ext>
            </a:extLst>
          </p:cNvPr>
          <p:cNvSpPr/>
          <p:nvPr/>
        </p:nvSpPr>
        <p:spPr>
          <a:xfrm>
            <a:off x="671703" y="3575282"/>
            <a:ext cx="1800000" cy="932854"/>
          </a:xfrm>
          <a:prstGeom prst="rect">
            <a:avLst/>
          </a:prstGeom>
          <a:solidFill>
            <a:srgbClr val="00530A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100" dirty="0"/>
              <a:t>Exportación del modelo</a:t>
            </a:r>
            <a:endParaRPr lang="es-ES" sz="11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EA68640-A373-E247-AB36-793F1F2A481A}"/>
              </a:ext>
            </a:extLst>
          </p:cNvPr>
          <p:cNvSpPr/>
          <p:nvPr/>
        </p:nvSpPr>
        <p:spPr>
          <a:xfrm rot="5400000">
            <a:off x="5370345" y="1830273"/>
            <a:ext cx="925034" cy="300717"/>
          </a:xfrm>
          <a:prstGeom prst="rightArrow">
            <a:avLst/>
          </a:prstGeom>
          <a:solidFill>
            <a:srgbClr val="005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DA8F16B-98C6-8240-9146-41A1F5F4D94B}"/>
              </a:ext>
            </a:extLst>
          </p:cNvPr>
          <p:cNvSpPr/>
          <p:nvPr/>
        </p:nvSpPr>
        <p:spPr>
          <a:xfrm rot="10800000">
            <a:off x="2492026" y="3878699"/>
            <a:ext cx="853238" cy="326021"/>
          </a:xfrm>
          <a:prstGeom prst="rightArrow">
            <a:avLst/>
          </a:prstGeom>
          <a:solidFill>
            <a:srgbClr val="005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829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25B58A5-94ED-BF4D-A493-5AB4028FC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ML: HERRAMIENTAS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554690-9794-DD40-9B35-359E06A64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85AF55A-4F30-474D-9E5E-41B07C012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964661"/>
              </p:ext>
            </p:extLst>
          </p:nvPr>
        </p:nvGraphicFramePr>
        <p:xfrm>
          <a:off x="575982" y="1398494"/>
          <a:ext cx="11040036" cy="4652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148">
                  <a:extLst>
                    <a:ext uri="{9D8B030D-6E8A-4147-A177-3AD203B41FA5}">
                      <a16:colId xmlns:a16="http://schemas.microsoft.com/office/drawing/2014/main" val="3080619511"/>
                    </a:ext>
                  </a:extLst>
                </a:gridCol>
                <a:gridCol w="1577148">
                  <a:extLst>
                    <a:ext uri="{9D8B030D-6E8A-4147-A177-3AD203B41FA5}">
                      <a16:colId xmlns:a16="http://schemas.microsoft.com/office/drawing/2014/main" val="1315150863"/>
                    </a:ext>
                  </a:extLst>
                </a:gridCol>
                <a:gridCol w="1577148">
                  <a:extLst>
                    <a:ext uri="{9D8B030D-6E8A-4147-A177-3AD203B41FA5}">
                      <a16:colId xmlns:a16="http://schemas.microsoft.com/office/drawing/2014/main" val="4021020388"/>
                    </a:ext>
                  </a:extLst>
                </a:gridCol>
                <a:gridCol w="1577148">
                  <a:extLst>
                    <a:ext uri="{9D8B030D-6E8A-4147-A177-3AD203B41FA5}">
                      <a16:colId xmlns:a16="http://schemas.microsoft.com/office/drawing/2014/main" val="3074047110"/>
                    </a:ext>
                  </a:extLst>
                </a:gridCol>
                <a:gridCol w="1577148">
                  <a:extLst>
                    <a:ext uri="{9D8B030D-6E8A-4147-A177-3AD203B41FA5}">
                      <a16:colId xmlns:a16="http://schemas.microsoft.com/office/drawing/2014/main" val="4080639857"/>
                    </a:ext>
                  </a:extLst>
                </a:gridCol>
                <a:gridCol w="1577148">
                  <a:extLst>
                    <a:ext uri="{9D8B030D-6E8A-4147-A177-3AD203B41FA5}">
                      <a16:colId xmlns:a16="http://schemas.microsoft.com/office/drawing/2014/main" val="2767204871"/>
                    </a:ext>
                  </a:extLst>
                </a:gridCol>
                <a:gridCol w="1577148">
                  <a:extLst>
                    <a:ext uri="{9D8B030D-6E8A-4147-A177-3AD203B41FA5}">
                      <a16:colId xmlns:a16="http://schemas.microsoft.com/office/drawing/2014/main" val="517495839"/>
                    </a:ext>
                  </a:extLst>
                </a:gridCol>
              </a:tblGrid>
              <a:tr h="930536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38008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38008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38008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38008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38008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38008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38008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697660"/>
                  </a:ext>
                </a:extLst>
              </a:tr>
              <a:tr h="9305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637688"/>
                  </a:ext>
                </a:extLst>
              </a:tr>
              <a:tr h="9305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617758"/>
                  </a:ext>
                </a:extLst>
              </a:tr>
              <a:tr h="9305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30354"/>
                  </a:ext>
                </a:extLst>
              </a:tr>
              <a:tr h="9305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524630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660424E7-37B7-F547-B4B0-F86D729B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71" y="2355476"/>
            <a:ext cx="876300" cy="8763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A0FAC50-0EA9-CF4B-853F-A5DD620D7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76" y="3373931"/>
            <a:ext cx="1285689" cy="68387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97FF62C-37AE-6D4D-A3C5-D86A62B02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75" y="4311435"/>
            <a:ext cx="1285690" cy="6955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4CBD1FA-1E7A-DA4E-8349-2DF18B249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814" y="5139918"/>
            <a:ext cx="1063812" cy="88006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627141-282F-DC43-9ECA-616A342D2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4963" y="1238996"/>
            <a:ext cx="1285689" cy="128568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12C09F9-2125-7946-B93F-513CA24A32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744" y="1479924"/>
            <a:ext cx="803832" cy="80383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5E1EF7D-E628-FD42-B4ED-337A4F9C34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7670" y="1538753"/>
            <a:ext cx="891135" cy="68617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C07C566-7808-574E-A296-C9EFFF99FA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2602" y="1114877"/>
            <a:ext cx="1504362" cy="150436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47A22D9-3B63-164C-9798-7C92864088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54353" y="1479924"/>
            <a:ext cx="492849" cy="79763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28FAFA1-D0B8-FD48-9EED-C35494FA64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1918" y="1479924"/>
            <a:ext cx="867869" cy="867869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2B5B9D4-7DBD-E440-9301-3B1E7F3F91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10595" y="2466414"/>
            <a:ext cx="654424" cy="65442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5458C610-CC9E-F54C-99CC-3E3469B91C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86501" y="3429000"/>
            <a:ext cx="654424" cy="65442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24D76A05-7471-3148-8531-3AD03724C7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86501" y="4333316"/>
            <a:ext cx="654424" cy="65442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ACA414EE-F04F-5E41-8996-C5DD1AC5DE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10595" y="5291792"/>
            <a:ext cx="654424" cy="654424"/>
          </a:xfrm>
          <a:prstGeom prst="rect">
            <a:avLst/>
          </a:prstGeom>
        </p:spPr>
      </p:pic>
      <p:pic>
        <p:nvPicPr>
          <p:cNvPr id="23" name="Gráfico 22" descr="Marca de verificación">
            <a:extLst>
              <a:ext uri="{FF2B5EF4-FFF2-40B4-BE49-F238E27FC236}">
                <a16:creationId xmlns:a16="http://schemas.microsoft.com/office/drawing/2014/main" id="{87D2701C-713A-B643-90CD-479F799E04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55322" y="3420039"/>
            <a:ext cx="654424" cy="654424"/>
          </a:xfrm>
          <a:prstGeom prst="rect">
            <a:avLst/>
          </a:prstGeom>
        </p:spPr>
      </p:pic>
      <p:pic>
        <p:nvPicPr>
          <p:cNvPr id="25" name="Gráfico 24" descr="Marca de verificación">
            <a:extLst>
              <a:ext uri="{FF2B5EF4-FFF2-40B4-BE49-F238E27FC236}">
                <a16:creationId xmlns:a16="http://schemas.microsoft.com/office/drawing/2014/main" id="{BEAB4870-D680-7349-894E-ABD37C0831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79416" y="5282831"/>
            <a:ext cx="654424" cy="65442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33B2B9D6-1DE2-BB45-A2D0-1557711B63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40866" y="2466414"/>
            <a:ext cx="654424" cy="654424"/>
          </a:xfrm>
          <a:prstGeom prst="rect">
            <a:avLst/>
          </a:prstGeom>
        </p:spPr>
      </p:pic>
      <p:pic>
        <p:nvPicPr>
          <p:cNvPr id="33" name="Gráfico 32" descr="Marca de verificación">
            <a:extLst>
              <a:ext uri="{FF2B5EF4-FFF2-40B4-BE49-F238E27FC236}">
                <a16:creationId xmlns:a16="http://schemas.microsoft.com/office/drawing/2014/main" id="{61CEF081-1EAE-C849-9A34-AAAC25D09D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93360" y="5292916"/>
            <a:ext cx="654424" cy="65442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E6F39D7D-F46F-814A-B27F-6DF0DCF907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42454" y="2467959"/>
            <a:ext cx="654424" cy="65442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3EBE1355-622E-9F41-A39D-294FDEAA59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18360" y="3430545"/>
            <a:ext cx="654424" cy="654424"/>
          </a:xfrm>
          <a:prstGeom prst="rect">
            <a:avLst/>
          </a:prstGeom>
        </p:spPr>
      </p:pic>
      <p:pic>
        <p:nvPicPr>
          <p:cNvPr id="37" name="Gráfico 36" descr="Marca de verificación">
            <a:extLst>
              <a:ext uri="{FF2B5EF4-FFF2-40B4-BE49-F238E27FC236}">
                <a16:creationId xmlns:a16="http://schemas.microsoft.com/office/drawing/2014/main" id="{9AA438BE-92C3-8E4A-97BB-BEF70D8B4E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42454" y="5293337"/>
            <a:ext cx="654424" cy="654424"/>
          </a:xfrm>
          <a:prstGeom prst="rect">
            <a:avLst/>
          </a:prstGeom>
        </p:spPr>
      </p:pic>
      <p:pic>
        <p:nvPicPr>
          <p:cNvPr id="49" name="Gráfico 48" descr="Marca de verificación">
            <a:extLst>
              <a:ext uri="{FF2B5EF4-FFF2-40B4-BE49-F238E27FC236}">
                <a16:creationId xmlns:a16="http://schemas.microsoft.com/office/drawing/2014/main" id="{A95944F6-F982-7F4A-A6B7-A21867A3CA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20972" y="5291792"/>
            <a:ext cx="654424" cy="65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04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25B58A5-94ED-BF4D-A493-5AB4028FC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554690-9794-DD40-9B35-359E06A64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85AF55A-4F30-474D-9E5E-41B07C012AFF}"/>
              </a:ext>
            </a:extLst>
          </p:cNvPr>
          <p:cNvGraphicFramePr>
            <a:graphicFrameLocks noGrp="1"/>
          </p:cNvGraphicFramePr>
          <p:nvPr/>
        </p:nvGraphicFramePr>
        <p:xfrm>
          <a:off x="575982" y="1398494"/>
          <a:ext cx="11040036" cy="4652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148">
                  <a:extLst>
                    <a:ext uri="{9D8B030D-6E8A-4147-A177-3AD203B41FA5}">
                      <a16:colId xmlns:a16="http://schemas.microsoft.com/office/drawing/2014/main" val="3080619511"/>
                    </a:ext>
                  </a:extLst>
                </a:gridCol>
                <a:gridCol w="1577148">
                  <a:extLst>
                    <a:ext uri="{9D8B030D-6E8A-4147-A177-3AD203B41FA5}">
                      <a16:colId xmlns:a16="http://schemas.microsoft.com/office/drawing/2014/main" val="1315150863"/>
                    </a:ext>
                  </a:extLst>
                </a:gridCol>
                <a:gridCol w="1577148">
                  <a:extLst>
                    <a:ext uri="{9D8B030D-6E8A-4147-A177-3AD203B41FA5}">
                      <a16:colId xmlns:a16="http://schemas.microsoft.com/office/drawing/2014/main" val="4021020388"/>
                    </a:ext>
                  </a:extLst>
                </a:gridCol>
                <a:gridCol w="1577148">
                  <a:extLst>
                    <a:ext uri="{9D8B030D-6E8A-4147-A177-3AD203B41FA5}">
                      <a16:colId xmlns:a16="http://schemas.microsoft.com/office/drawing/2014/main" val="3074047110"/>
                    </a:ext>
                  </a:extLst>
                </a:gridCol>
                <a:gridCol w="1577148">
                  <a:extLst>
                    <a:ext uri="{9D8B030D-6E8A-4147-A177-3AD203B41FA5}">
                      <a16:colId xmlns:a16="http://schemas.microsoft.com/office/drawing/2014/main" val="4080639857"/>
                    </a:ext>
                  </a:extLst>
                </a:gridCol>
                <a:gridCol w="1577148">
                  <a:extLst>
                    <a:ext uri="{9D8B030D-6E8A-4147-A177-3AD203B41FA5}">
                      <a16:colId xmlns:a16="http://schemas.microsoft.com/office/drawing/2014/main" val="2767204871"/>
                    </a:ext>
                  </a:extLst>
                </a:gridCol>
                <a:gridCol w="1577148">
                  <a:extLst>
                    <a:ext uri="{9D8B030D-6E8A-4147-A177-3AD203B41FA5}">
                      <a16:colId xmlns:a16="http://schemas.microsoft.com/office/drawing/2014/main" val="517495839"/>
                    </a:ext>
                  </a:extLst>
                </a:gridCol>
              </a:tblGrid>
              <a:tr h="930536"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38008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38008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38008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38008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38008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380089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38008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697660"/>
                  </a:ext>
                </a:extLst>
              </a:tr>
              <a:tr h="9305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637688"/>
                  </a:ext>
                </a:extLst>
              </a:tr>
              <a:tr h="9305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617758"/>
                  </a:ext>
                </a:extLst>
              </a:tr>
              <a:tr h="93053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30354"/>
                  </a:ext>
                </a:extLst>
              </a:tr>
              <a:tr h="9305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524630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660424E7-37B7-F547-B4B0-F86D729B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571" y="2355476"/>
            <a:ext cx="876300" cy="8763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A0FAC50-0EA9-CF4B-853F-A5DD620D7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76" y="3373931"/>
            <a:ext cx="1285689" cy="68387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97FF62C-37AE-6D4D-A3C5-D86A62B02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75" y="4311435"/>
            <a:ext cx="1285690" cy="6955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4CBD1FA-1E7A-DA4E-8349-2DF18B249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814" y="5139918"/>
            <a:ext cx="1063812" cy="88006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5627141-282F-DC43-9ECA-616A342D2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4963" y="1238996"/>
            <a:ext cx="1285689" cy="128568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12C09F9-2125-7946-B93F-513CA24A32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744" y="1479924"/>
            <a:ext cx="803832" cy="80383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5E1EF7D-E628-FD42-B4ED-337A4F9C34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7670" y="1538753"/>
            <a:ext cx="891135" cy="68617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C07C566-7808-574E-A296-C9EFFF99FA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2602" y="1114877"/>
            <a:ext cx="1504362" cy="150436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47A22D9-3B63-164C-9798-7C92864088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54353" y="1479924"/>
            <a:ext cx="492849" cy="79763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28FAFA1-D0B8-FD48-9EED-C35494FA64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1918" y="1479924"/>
            <a:ext cx="867869" cy="867869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2B5B9D4-7DBD-E440-9301-3B1E7F3F91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10595" y="2466414"/>
            <a:ext cx="654424" cy="65442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5458C610-CC9E-F54C-99CC-3E3469B91C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86501" y="3429000"/>
            <a:ext cx="654424" cy="65442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24D76A05-7471-3148-8531-3AD03724C7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86501" y="4333316"/>
            <a:ext cx="654424" cy="65442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ACA414EE-F04F-5E41-8996-C5DD1AC5DE3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10595" y="5291792"/>
            <a:ext cx="654424" cy="654424"/>
          </a:xfrm>
          <a:prstGeom prst="rect">
            <a:avLst/>
          </a:prstGeom>
        </p:spPr>
      </p:pic>
      <p:pic>
        <p:nvPicPr>
          <p:cNvPr id="23" name="Gráfico 22" descr="Marca de verificación">
            <a:extLst>
              <a:ext uri="{FF2B5EF4-FFF2-40B4-BE49-F238E27FC236}">
                <a16:creationId xmlns:a16="http://schemas.microsoft.com/office/drawing/2014/main" id="{87D2701C-713A-B643-90CD-479F799E04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55322" y="3420039"/>
            <a:ext cx="654424" cy="654424"/>
          </a:xfrm>
          <a:prstGeom prst="rect">
            <a:avLst/>
          </a:prstGeom>
        </p:spPr>
      </p:pic>
      <p:pic>
        <p:nvPicPr>
          <p:cNvPr id="25" name="Gráfico 24" descr="Marca de verificación">
            <a:extLst>
              <a:ext uri="{FF2B5EF4-FFF2-40B4-BE49-F238E27FC236}">
                <a16:creationId xmlns:a16="http://schemas.microsoft.com/office/drawing/2014/main" id="{BEAB4870-D680-7349-894E-ABD37C0831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79416" y="5282831"/>
            <a:ext cx="654424" cy="65442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33B2B9D6-1DE2-BB45-A2D0-1557711B63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40866" y="2466414"/>
            <a:ext cx="654424" cy="654424"/>
          </a:xfrm>
          <a:prstGeom prst="rect">
            <a:avLst/>
          </a:prstGeom>
        </p:spPr>
      </p:pic>
      <p:pic>
        <p:nvPicPr>
          <p:cNvPr id="33" name="Gráfico 32" descr="Marca de verificación">
            <a:extLst>
              <a:ext uri="{FF2B5EF4-FFF2-40B4-BE49-F238E27FC236}">
                <a16:creationId xmlns:a16="http://schemas.microsoft.com/office/drawing/2014/main" id="{61CEF081-1EAE-C849-9A34-AAAC25D09D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93360" y="5292916"/>
            <a:ext cx="654424" cy="65442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E6F39D7D-F46F-814A-B27F-6DF0DCF907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42454" y="2467959"/>
            <a:ext cx="654424" cy="65442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3EBE1355-622E-9F41-A39D-294FDEAA59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18360" y="3430545"/>
            <a:ext cx="654424" cy="654424"/>
          </a:xfrm>
          <a:prstGeom prst="rect">
            <a:avLst/>
          </a:prstGeom>
        </p:spPr>
      </p:pic>
      <p:pic>
        <p:nvPicPr>
          <p:cNvPr id="37" name="Gráfico 36" descr="Marca de verificación">
            <a:extLst>
              <a:ext uri="{FF2B5EF4-FFF2-40B4-BE49-F238E27FC236}">
                <a16:creationId xmlns:a16="http://schemas.microsoft.com/office/drawing/2014/main" id="{9AA438BE-92C3-8E4A-97BB-BEF70D8B4E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42454" y="5293337"/>
            <a:ext cx="654424" cy="654424"/>
          </a:xfrm>
          <a:prstGeom prst="rect">
            <a:avLst/>
          </a:prstGeom>
        </p:spPr>
      </p:pic>
      <p:pic>
        <p:nvPicPr>
          <p:cNvPr id="49" name="Gráfico 48" descr="Marca de verificación">
            <a:extLst>
              <a:ext uri="{FF2B5EF4-FFF2-40B4-BE49-F238E27FC236}">
                <a16:creationId xmlns:a16="http://schemas.microsoft.com/office/drawing/2014/main" id="{A95944F6-F982-7F4A-A6B7-A21867A3CA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420972" y="5291792"/>
            <a:ext cx="654424" cy="654424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156EE2EC-8D36-B64D-88FE-EFB768C51D0A}"/>
              </a:ext>
            </a:extLst>
          </p:cNvPr>
          <p:cNvSpPr/>
          <p:nvPr/>
        </p:nvSpPr>
        <p:spPr>
          <a:xfrm>
            <a:off x="2420654" y="4152900"/>
            <a:ext cx="986118" cy="980357"/>
          </a:xfrm>
          <a:prstGeom prst="ellipse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7" name="Gráfico 16" descr="Fuegos artificiales">
            <a:extLst>
              <a:ext uri="{FF2B5EF4-FFF2-40B4-BE49-F238E27FC236}">
                <a16:creationId xmlns:a16="http://schemas.microsoft.com/office/drawing/2014/main" id="{9D5313E0-2D59-FD40-AB63-015093045E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55472" y="37834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702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4572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SDC Template Arial" id="{35479C04-1B67-45A1-A96F-65AF869517A0}" vid="{38FA6A67-16B8-488D-9D5F-64F1E4799CF9}"/>
    </a:ext>
  </a:extLst>
</a:theme>
</file>

<file path=ppt/theme/theme2.xml><?xml version="1.0" encoding="utf-8"?>
<a:theme xmlns:a="http://schemas.openxmlformats.org/drawingml/2006/main" name="Content Layouts">
  <a:themeElements>
    <a:clrScheme name="Accenture MasterBrand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7E00FF"/>
      </a:accent1>
      <a:accent2>
        <a:srgbClr val="FF0000"/>
      </a:accent2>
      <a:accent3>
        <a:srgbClr val="2800FF"/>
      </a:accent3>
      <a:accent4>
        <a:srgbClr val="00BAFF"/>
      </a:accent4>
      <a:accent5>
        <a:srgbClr val="00FF7D"/>
      </a:accent5>
      <a:accent6>
        <a:srgbClr val="FFEA00"/>
      </a:accent6>
      <a:hlink>
        <a:srgbClr val="2800FF"/>
      </a:hlink>
      <a:folHlink>
        <a:srgbClr val="7E00FF"/>
      </a:folHlink>
    </a:clrScheme>
    <a:fontScheme name="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45720" rtlCol="0">
        <a:spAutoFit/>
      </a:bodyPr>
      <a:lstStyle>
        <a:defPPr>
          <a:defRPr sz="1600" dirty="0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SDC Template Arial" id="{35479C04-1B67-45A1-A96F-65AF869517A0}" vid="{EC185E56-6A04-4B60-9F1F-DE9277B9E92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0632FA75335945A63FF531EB43A3D0" ma:contentTypeVersion="3" ma:contentTypeDescription="Create a new document." ma:contentTypeScope="" ma:versionID="9424afbcba80fcb69b47908d3741ccc8">
  <xsd:schema xmlns:xsd="http://www.w3.org/2001/XMLSchema" xmlns:xs="http://www.w3.org/2001/XMLSchema" xmlns:p="http://schemas.microsoft.com/office/2006/metadata/properties" xmlns:ns3="70a18374-f0c7-4129-82cb-48f358959f5f" targetNamespace="http://schemas.microsoft.com/office/2006/metadata/properties" ma:root="true" ma:fieldsID="093ab92e370e01158a7cd4574c205a3d" ns3:_="">
    <xsd:import namespace="70a18374-f0c7-4129-82cb-48f358959f5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a18374-f0c7-4129-82cb-48f358959f5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476361-7CDC-4E01-A942-EA55BDBD53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40CCFB-8A91-4417-ABC5-E221CCA16897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70a18374-f0c7-4129-82cb-48f358959f5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AAE3DF0-8839-484B-AE7A-68D8DED095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a18374-f0c7-4129-82cb-48f358959f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ATC Template Arial</Template>
  <TotalTime>3843</TotalTime>
  <Words>338</Words>
  <Application>Microsoft Macintosh PowerPoint</Application>
  <PresentationFormat>Panorámica</PresentationFormat>
  <Paragraphs>123</Paragraphs>
  <Slides>14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Graphik</vt:lpstr>
      <vt:lpstr>Arial Black</vt:lpstr>
      <vt:lpstr>Arial</vt:lpstr>
      <vt:lpstr>Titles</vt:lpstr>
      <vt:lpstr>Content Layouts</vt:lpstr>
      <vt:lpstr>CHATBOTs,  Machine Learning &amp; Microservices  ALL IN!</vt:lpstr>
      <vt:lpstr>SOBRE NOSOTROS</vt:lpstr>
      <vt:lpstr>QUE VAMOS A VER</vt:lpstr>
      <vt:lpstr>Open Data</vt:lpstr>
      <vt:lpstr>chatbot</vt:lpstr>
      <vt:lpstr>Chatbot: Herramientas </vt:lpstr>
      <vt:lpstr>Machine learning</vt:lpstr>
      <vt:lpstr>ML: HERRAMIENTAS</vt:lpstr>
      <vt:lpstr>MACHINE LEARNING</vt:lpstr>
      <vt:lpstr>MICROSERVICIOS</vt:lpstr>
      <vt:lpstr>MICROSERVICIOS: HERRAMIENTAS</vt:lpstr>
      <vt:lpstr>ALL IN!</vt:lpstr>
      <vt:lpstr>ALL IN!</vt:lpstr>
      <vt:lpstr>Presentación de PowerPoint</vt:lpstr>
    </vt:vector>
  </TitlesOfParts>
  <Company>Accenture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Salinas Gonzalez, J.</dc:creator>
  <cp:lastModifiedBy>Hidalgo Calero, R.</cp:lastModifiedBy>
  <cp:revision>164</cp:revision>
  <dcterms:created xsi:type="dcterms:W3CDTF">2018-01-11T12:43:51Z</dcterms:created>
  <dcterms:modified xsi:type="dcterms:W3CDTF">2019-05-30T18:32:08Z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0x010100720632FA75335945A63FF531EB43A3D0</vt:lpwstr>
  </property>
</Properties>
</file>